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8" r:id="rId3"/>
    <p:sldId id="272" r:id="rId4"/>
    <p:sldId id="260" r:id="rId5"/>
    <p:sldId id="268" r:id="rId6"/>
    <p:sldId id="269" r:id="rId7"/>
    <p:sldId id="274" r:id="rId8"/>
    <p:sldId id="275" r:id="rId9"/>
    <p:sldId id="276" r:id="rId10"/>
    <p:sldId id="277" r:id="rId11"/>
    <p:sldId id="263" r:id="rId12"/>
    <p:sldId id="278" r:id="rId13"/>
    <p:sldId id="279" r:id="rId14"/>
    <p:sldId id="270" r:id="rId15"/>
    <p:sldId id="261" r:id="rId16"/>
    <p:sldId id="26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DA4211-AAE7-E846-996D-C07212070A5C}" v="50" dt="2022-04-19T23:29:17.19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31" autoAdjust="0"/>
    <p:restoredTop sz="87191" autoAdjust="0"/>
  </p:normalViewPr>
  <p:slideViewPr>
    <p:cSldViewPr snapToGrid="0">
      <p:cViewPr varScale="1">
        <p:scale>
          <a:sx n="97" d="100"/>
          <a:sy n="97" d="100"/>
        </p:scale>
        <p:origin x="1176" y="184"/>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hua Bracefield" userId="S::bracefield2@middleton.school.nz::d64b1e77-fcfe-4377-8f23-1bdeb7587d81" providerId="AD" clId="Web-{D7C9858A-634A-A791-C3A6-8C430DA102BF}"/>
    <pc:docChg chg="addSld modSld">
      <pc:chgData name="Joshua Bracefield" userId="S::bracefield2@middleton.school.nz::d64b1e77-fcfe-4377-8f23-1bdeb7587d81" providerId="AD" clId="Web-{D7C9858A-634A-A791-C3A6-8C430DA102BF}" dt="2022-03-30T20:18:14.216" v="469"/>
      <pc:docMkLst>
        <pc:docMk/>
      </pc:docMkLst>
      <pc:sldChg chg="modSp add replId">
        <pc:chgData name="Joshua Bracefield" userId="S::bracefield2@middleton.school.nz::d64b1e77-fcfe-4377-8f23-1bdeb7587d81" providerId="AD" clId="Web-{D7C9858A-634A-A791-C3A6-8C430DA102BF}" dt="2022-03-30T20:18:14.216" v="469"/>
        <pc:sldMkLst>
          <pc:docMk/>
          <pc:sldMk cId="1973556824" sldId="275"/>
        </pc:sldMkLst>
        <pc:spChg chg="mod">
          <ac:chgData name="Joshua Bracefield" userId="S::bracefield2@middleton.school.nz::d64b1e77-fcfe-4377-8f23-1bdeb7587d81" providerId="AD" clId="Web-{D7C9858A-634A-A791-C3A6-8C430DA102BF}" dt="2022-03-30T20:16:08.322" v="83" actId="20577"/>
          <ac:spMkLst>
            <pc:docMk/>
            <pc:sldMk cId="1973556824" sldId="275"/>
            <ac:spMk id="91" creationId="{00000000-0000-0000-0000-000000000000}"/>
          </ac:spMkLst>
        </pc:spChg>
        <pc:graphicFrameChg chg="mod modGraphic">
          <ac:chgData name="Joshua Bracefield" userId="S::bracefield2@middleton.school.nz::d64b1e77-fcfe-4377-8f23-1bdeb7587d81" providerId="AD" clId="Web-{D7C9858A-634A-A791-C3A6-8C430DA102BF}" dt="2022-03-30T20:18:14.216" v="469"/>
          <ac:graphicFrameMkLst>
            <pc:docMk/>
            <pc:sldMk cId="1973556824" sldId="275"/>
            <ac:graphicFrameMk id="92" creationId="{00000000-0000-0000-0000-000000000000}"/>
          </ac:graphicFrameMkLst>
        </pc:graphicFrameChg>
      </pc:sldChg>
    </pc:docChg>
  </pc:docChgLst>
  <pc:docChgLst>
    <pc:chgData name="Joshua Bracefield" userId="S::bracefield2@middleton.school.nz::d64b1e77-fcfe-4377-8f23-1bdeb7587d81" providerId="AD" clId="Web-{7C8F4E42-49F9-55D8-89F8-1F09FAA9775C}"/>
    <pc:docChg chg="modSld">
      <pc:chgData name="Joshua Bracefield" userId="S::bracefield2@middleton.school.nz::d64b1e77-fcfe-4377-8f23-1bdeb7587d81" providerId="AD" clId="Web-{7C8F4E42-49F9-55D8-89F8-1F09FAA9775C}" dt="2022-04-13T01:31:47.348" v="8" actId="1076"/>
      <pc:docMkLst>
        <pc:docMk/>
      </pc:docMkLst>
      <pc:sldChg chg="addSp delSp modSp">
        <pc:chgData name="Joshua Bracefield" userId="S::bracefield2@middleton.school.nz::d64b1e77-fcfe-4377-8f23-1bdeb7587d81" providerId="AD" clId="Web-{7C8F4E42-49F9-55D8-89F8-1F09FAA9775C}" dt="2022-04-13T01:31:47.348" v="8" actId="1076"/>
        <pc:sldMkLst>
          <pc:docMk/>
          <pc:sldMk cId="89592267" sldId="274"/>
        </pc:sldMkLst>
        <pc:spChg chg="del mod">
          <ac:chgData name="Joshua Bracefield" userId="S::bracefield2@middleton.school.nz::d64b1e77-fcfe-4377-8f23-1bdeb7587d81" providerId="AD" clId="Web-{7C8F4E42-49F9-55D8-89F8-1F09FAA9775C}" dt="2022-04-13T01:31:29.723" v="7"/>
          <ac:spMkLst>
            <pc:docMk/>
            <pc:sldMk cId="89592267" sldId="274"/>
            <ac:spMk id="4" creationId="{8CD07A82-A944-4A9B-9A52-515DAC30878A}"/>
          </ac:spMkLst>
        </pc:spChg>
        <pc:picChg chg="add mod">
          <ac:chgData name="Joshua Bracefield" userId="S::bracefield2@middleton.school.nz::d64b1e77-fcfe-4377-8f23-1bdeb7587d81" providerId="AD" clId="Web-{7C8F4E42-49F9-55D8-89F8-1F09FAA9775C}" dt="2022-04-13T01:31:47.348" v="8" actId="1076"/>
          <ac:picMkLst>
            <pc:docMk/>
            <pc:sldMk cId="89592267" sldId="274"/>
            <ac:picMk id="3" creationId="{3F82BB0C-5860-909B-ADCF-A03E445969A6}"/>
          </ac:picMkLst>
        </pc:picChg>
      </pc:sldChg>
    </pc:docChg>
  </pc:docChgLst>
  <pc:docChgLst>
    <pc:chgData name="Joshua Bracefield" userId="d64b1e77-fcfe-4377-8f23-1bdeb7587d81" providerId="ADAL" clId="{14DA4211-AAE7-E846-996D-C07212070A5C}"/>
    <pc:docChg chg="undo redo custSel addSld delSld modSld sldOrd">
      <pc:chgData name="Joshua Bracefield" userId="d64b1e77-fcfe-4377-8f23-1bdeb7587d81" providerId="ADAL" clId="{14DA4211-AAE7-E846-996D-C07212070A5C}" dt="2022-04-19T23:31:06.242" v="8788" actId="1076"/>
      <pc:docMkLst>
        <pc:docMk/>
      </pc:docMkLst>
      <pc:sldChg chg="modSp mod">
        <pc:chgData name="Joshua Bracefield" userId="d64b1e77-fcfe-4377-8f23-1bdeb7587d81" providerId="ADAL" clId="{14DA4211-AAE7-E846-996D-C07212070A5C}" dt="2022-04-13T21:11:14.893" v="1492" actId="20577"/>
        <pc:sldMkLst>
          <pc:docMk/>
          <pc:sldMk cId="1362934084" sldId="256"/>
        </pc:sldMkLst>
        <pc:spChg chg="mod">
          <ac:chgData name="Joshua Bracefield" userId="d64b1e77-fcfe-4377-8f23-1bdeb7587d81" providerId="ADAL" clId="{14DA4211-AAE7-E846-996D-C07212070A5C}" dt="2022-04-13T21:11:14.893" v="1492" actId="20577"/>
          <ac:spMkLst>
            <pc:docMk/>
            <pc:sldMk cId="1362934084" sldId="256"/>
            <ac:spMk id="2" creationId="{A96C2811-5704-42C1-869B-16E29CB6572E}"/>
          </ac:spMkLst>
        </pc:spChg>
        <pc:spChg chg="mod">
          <ac:chgData name="Joshua Bracefield" userId="d64b1e77-fcfe-4377-8f23-1bdeb7587d81" providerId="ADAL" clId="{14DA4211-AAE7-E846-996D-C07212070A5C}" dt="2022-03-21T21:02:00.537" v="99" actId="20577"/>
          <ac:spMkLst>
            <pc:docMk/>
            <pc:sldMk cId="1362934084" sldId="256"/>
            <ac:spMk id="3" creationId="{930E6464-DA98-43C8-B6C9-594748754628}"/>
          </ac:spMkLst>
        </pc:spChg>
      </pc:sldChg>
      <pc:sldChg chg="addSp delSp modSp mod setBg">
        <pc:chgData name="Joshua Bracefield" userId="d64b1e77-fcfe-4377-8f23-1bdeb7587d81" providerId="ADAL" clId="{14DA4211-AAE7-E846-996D-C07212070A5C}" dt="2022-04-05T02:54:31.808" v="1462" actId="1076"/>
        <pc:sldMkLst>
          <pc:docMk/>
          <pc:sldMk cId="3838895173" sldId="258"/>
        </pc:sldMkLst>
        <pc:spChg chg="mod">
          <ac:chgData name="Joshua Bracefield" userId="d64b1e77-fcfe-4377-8f23-1bdeb7587d81" providerId="ADAL" clId="{14DA4211-AAE7-E846-996D-C07212070A5C}" dt="2022-04-05T02:39:27.178" v="1450" actId="26606"/>
          <ac:spMkLst>
            <pc:docMk/>
            <pc:sldMk cId="3838895173" sldId="258"/>
            <ac:spMk id="2" creationId="{0D168B5A-EFF4-4803-8DA6-5994B306EBAF}"/>
          </ac:spMkLst>
        </pc:spChg>
        <pc:spChg chg="mod">
          <ac:chgData name="Joshua Bracefield" userId="d64b1e77-fcfe-4377-8f23-1bdeb7587d81" providerId="ADAL" clId="{14DA4211-AAE7-E846-996D-C07212070A5C}" dt="2022-04-05T02:54:12.921" v="1461" actId="14100"/>
          <ac:spMkLst>
            <pc:docMk/>
            <pc:sldMk cId="3838895173" sldId="258"/>
            <ac:spMk id="4" creationId="{F7FB308A-232B-4B31-A59D-BD561ECFBE8B}"/>
          </ac:spMkLst>
        </pc:spChg>
        <pc:spChg chg="add del">
          <ac:chgData name="Joshua Bracefield" userId="d64b1e77-fcfe-4377-8f23-1bdeb7587d81" providerId="ADAL" clId="{14DA4211-AAE7-E846-996D-C07212070A5C}" dt="2022-04-05T02:39:27.178" v="1450" actId="26606"/>
          <ac:spMkLst>
            <pc:docMk/>
            <pc:sldMk cId="3838895173" sldId="258"/>
            <ac:spMk id="11" creationId="{2550BE34-C2B8-49B8-8519-67A8CAD51AE9}"/>
          </ac:spMkLst>
        </pc:spChg>
        <pc:spChg chg="add del">
          <ac:chgData name="Joshua Bracefield" userId="d64b1e77-fcfe-4377-8f23-1bdeb7587d81" providerId="ADAL" clId="{14DA4211-AAE7-E846-996D-C07212070A5C}" dt="2022-04-05T02:39:27.178" v="1450" actId="26606"/>
          <ac:spMkLst>
            <pc:docMk/>
            <pc:sldMk cId="3838895173" sldId="258"/>
            <ac:spMk id="13" creationId="{A7457DD9-5A45-400A-AB4B-4B4EDECA25F1}"/>
          </ac:spMkLst>
        </pc:spChg>
        <pc:spChg chg="add del">
          <ac:chgData name="Joshua Bracefield" userId="d64b1e77-fcfe-4377-8f23-1bdeb7587d81" providerId="ADAL" clId="{14DA4211-AAE7-E846-996D-C07212070A5C}" dt="2022-04-05T02:39:27.178" v="1450" actId="26606"/>
          <ac:spMkLst>
            <pc:docMk/>
            <pc:sldMk cId="3838895173" sldId="258"/>
            <ac:spMk id="15" creationId="{441CF7D6-A660-431A-B0BB-140A0D5556B6}"/>
          </ac:spMkLst>
        </pc:spChg>
        <pc:spChg chg="add del">
          <ac:chgData name="Joshua Bracefield" userId="d64b1e77-fcfe-4377-8f23-1bdeb7587d81" providerId="ADAL" clId="{14DA4211-AAE7-E846-996D-C07212070A5C}" dt="2022-04-05T02:39:27.178" v="1450" actId="26606"/>
          <ac:spMkLst>
            <pc:docMk/>
            <pc:sldMk cId="3838895173" sldId="258"/>
            <ac:spMk id="17" creationId="{0570A85B-3810-4F95-97B0-CBF4CCDB381C}"/>
          </ac:spMkLst>
        </pc:spChg>
        <pc:graphicFrameChg chg="mod modGraphic">
          <ac:chgData name="Joshua Bracefield" userId="d64b1e77-fcfe-4377-8f23-1bdeb7587d81" providerId="ADAL" clId="{14DA4211-AAE7-E846-996D-C07212070A5C}" dt="2022-04-05T02:54:31.808" v="1462" actId="1076"/>
          <ac:graphicFrameMkLst>
            <pc:docMk/>
            <pc:sldMk cId="3838895173" sldId="258"/>
            <ac:graphicFrameMk id="6" creationId="{A0658CEC-C8BE-4EBE-8618-7B97BA7329B8}"/>
          </ac:graphicFrameMkLst>
        </pc:graphicFrameChg>
      </pc:sldChg>
      <pc:sldChg chg="addSp delSp modSp mod setBg">
        <pc:chgData name="Joshua Bracefield" userId="d64b1e77-fcfe-4377-8f23-1bdeb7587d81" providerId="ADAL" clId="{14DA4211-AAE7-E846-996D-C07212070A5C}" dt="2022-04-11T00:31:02.924" v="1463" actId="1076"/>
        <pc:sldMkLst>
          <pc:docMk/>
          <pc:sldMk cId="3760331451" sldId="260"/>
        </pc:sldMkLst>
        <pc:spChg chg="mod">
          <ac:chgData name="Joshua Bracefield" userId="d64b1e77-fcfe-4377-8f23-1bdeb7587d81" providerId="ADAL" clId="{14DA4211-AAE7-E846-996D-C07212070A5C}" dt="2022-03-29T21:02:39.745" v="953" actId="26606"/>
          <ac:spMkLst>
            <pc:docMk/>
            <pc:sldMk cId="3760331451" sldId="260"/>
            <ac:spMk id="2" creationId="{321F8E66-F9B8-4062-8E8D-D5ADB11625DA}"/>
          </ac:spMkLst>
        </pc:spChg>
        <pc:spChg chg="mod">
          <ac:chgData name="Joshua Bracefield" userId="d64b1e77-fcfe-4377-8f23-1bdeb7587d81" providerId="ADAL" clId="{14DA4211-AAE7-E846-996D-C07212070A5C}" dt="2022-03-29T21:02:39.745" v="953" actId="26606"/>
          <ac:spMkLst>
            <pc:docMk/>
            <pc:sldMk cId="3760331451" sldId="260"/>
            <ac:spMk id="4" creationId="{937BF58F-E358-4625-919F-7C3D6EEBA8FB}"/>
          </ac:spMkLst>
        </pc:spChg>
        <pc:spChg chg="add del">
          <ac:chgData name="Joshua Bracefield" userId="d64b1e77-fcfe-4377-8f23-1bdeb7587d81" providerId="ADAL" clId="{14DA4211-AAE7-E846-996D-C07212070A5C}" dt="2022-03-29T21:02:39.745" v="953" actId="26606"/>
          <ac:spMkLst>
            <pc:docMk/>
            <pc:sldMk cId="3760331451" sldId="260"/>
            <ac:spMk id="10" creationId="{3CD9DF72-87A3-404E-A828-84CBF11A8303}"/>
          </ac:spMkLst>
        </pc:spChg>
        <pc:picChg chg="add mod ord">
          <ac:chgData name="Joshua Bracefield" userId="d64b1e77-fcfe-4377-8f23-1bdeb7587d81" providerId="ADAL" clId="{14DA4211-AAE7-E846-996D-C07212070A5C}" dt="2022-04-11T00:31:02.924" v="1463" actId="1076"/>
          <ac:picMkLst>
            <pc:docMk/>
            <pc:sldMk cId="3760331451" sldId="260"/>
            <ac:picMk id="5" creationId="{B47EC644-7E13-C046-B063-255E50E9BCB7}"/>
          </ac:picMkLst>
        </pc:picChg>
        <pc:picChg chg="add mod">
          <ac:chgData name="Joshua Bracefield" userId="d64b1e77-fcfe-4377-8f23-1bdeb7587d81" providerId="ADAL" clId="{14DA4211-AAE7-E846-996D-C07212070A5C}" dt="2022-03-29T21:04:04.035" v="962" actId="962"/>
          <ac:picMkLst>
            <pc:docMk/>
            <pc:sldMk cId="3760331451" sldId="260"/>
            <ac:picMk id="7" creationId="{E9BB2F44-FA7D-6445-8D21-D84B5F030F14}"/>
          </ac:picMkLst>
        </pc:picChg>
        <pc:cxnChg chg="add del">
          <ac:chgData name="Joshua Bracefield" userId="d64b1e77-fcfe-4377-8f23-1bdeb7587d81" providerId="ADAL" clId="{14DA4211-AAE7-E846-996D-C07212070A5C}" dt="2022-03-29T21:02:39.745" v="953" actId="26606"/>
          <ac:cxnSpMkLst>
            <pc:docMk/>
            <pc:sldMk cId="3760331451" sldId="260"/>
            <ac:cxnSpMk id="12" creationId="{20E3A342-4D61-4E3F-AF90-1AB42AEB96CC}"/>
          </ac:cxnSpMkLst>
        </pc:cxnChg>
      </pc:sldChg>
      <pc:sldChg chg="addSp delSp modSp mod ord">
        <pc:chgData name="Joshua Bracefield" userId="d64b1e77-fcfe-4377-8f23-1bdeb7587d81" providerId="ADAL" clId="{14DA4211-AAE7-E846-996D-C07212070A5C}" dt="2022-04-19T15:04:06.096" v="6597" actId="20577"/>
        <pc:sldMkLst>
          <pc:docMk/>
          <pc:sldMk cId="1084233196" sldId="263"/>
        </pc:sldMkLst>
        <pc:spChg chg="mod">
          <ac:chgData name="Joshua Bracefield" userId="d64b1e77-fcfe-4377-8f23-1bdeb7587d81" providerId="ADAL" clId="{14DA4211-AAE7-E846-996D-C07212070A5C}" dt="2022-04-19T15:04:06.096" v="6597" actId="20577"/>
          <ac:spMkLst>
            <pc:docMk/>
            <pc:sldMk cId="1084233196" sldId="263"/>
            <ac:spMk id="2" creationId="{183CAE4A-E189-4CAA-B3F5-7E97BC5188E3}"/>
          </ac:spMkLst>
        </pc:spChg>
        <pc:spChg chg="del mod">
          <ac:chgData name="Joshua Bracefield" userId="d64b1e77-fcfe-4377-8f23-1bdeb7587d81" providerId="ADAL" clId="{14DA4211-AAE7-E846-996D-C07212070A5C}" dt="2022-04-19T15:03:02.839" v="6550" actId="21"/>
          <ac:spMkLst>
            <pc:docMk/>
            <pc:sldMk cId="1084233196" sldId="263"/>
            <ac:spMk id="3" creationId="{DB8F61FF-932E-477F-82DD-3F6BB93999C0}"/>
          </ac:spMkLst>
        </pc:spChg>
        <pc:spChg chg="add mod">
          <ac:chgData name="Joshua Bracefield" userId="d64b1e77-fcfe-4377-8f23-1bdeb7587d81" providerId="ADAL" clId="{14DA4211-AAE7-E846-996D-C07212070A5C}" dt="2022-04-19T15:02:10.771" v="6543" actId="1076"/>
          <ac:spMkLst>
            <pc:docMk/>
            <pc:sldMk cId="1084233196" sldId="263"/>
            <ac:spMk id="4" creationId="{C94331FF-2FBA-23CB-A95C-DE982B3D6B2B}"/>
          </ac:spMkLst>
        </pc:spChg>
        <pc:picChg chg="add mod">
          <ac:chgData name="Joshua Bracefield" userId="d64b1e77-fcfe-4377-8f23-1bdeb7587d81" providerId="ADAL" clId="{14DA4211-AAE7-E846-996D-C07212070A5C}" dt="2022-04-19T15:03:35.885" v="6559" actId="1076"/>
          <ac:picMkLst>
            <pc:docMk/>
            <pc:sldMk cId="1084233196" sldId="263"/>
            <ac:picMk id="6" creationId="{0F3CC086-D3C8-2AC3-1902-3EFC4131448B}"/>
          </ac:picMkLst>
        </pc:picChg>
        <pc:picChg chg="add mod">
          <ac:chgData name="Joshua Bracefield" userId="d64b1e77-fcfe-4377-8f23-1bdeb7587d81" providerId="ADAL" clId="{14DA4211-AAE7-E846-996D-C07212070A5C}" dt="2022-04-19T15:03:39.294" v="6561" actId="1076"/>
          <ac:picMkLst>
            <pc:docMk/>
            <pc:sldMk cId="1084233196" sldId="263"/>
            <ac:picMk id="8" creationId="{39A3136B-EC07-1F31-5E81-041A0CB7BBEA}"/>
          </ac:picMkLst>
        </pc:picChg>
      </pc:sldChg>
      <pc:sldChg chg="addSp modSp mod">
        <pc:chgData name="Joshua Bracefield" userId="d64b1e77-fcfe-4377-8f23-1bdeb7587d81" providerId="ADAL" clId="{14DA4211-AAE7-E846-996D-C07212070A5C}" dt="2022-03-29T21:17:44.974" v="1029" actId="962"/>
        <pc:sldMkLst>
          <pc:docMk/>
          <pc:sldMk cId="0" sldId="268"/>
        </pc:sldMkLst>
        <pc:spChg chg="mod">
          <ac:chgData name="Joshua Bracefield" userId="d64b1e77-fcfe-4377-8f23-1bdeb7587d81" providerId="ADAL" clId="{14DA4211-AAE7-E846-996D-C07212070A5C}" dt="2022-03-29T21:16:10.032" v="1021" actId="20577"/>
          <ac:spMkLst>
            <pc:docMk/>
            <pc:sldMk cId="0" sldId="268"/>
            <ac:spMk id="86" creationId="{00000000-0000-0000-0000-000000000000}"/>
          </ac:spMkLst>
        </pc:spChg>
        <pc:picChg chg="add mod">
          <ac:chgData name="Joshua Bracefield" userId="d64b1e77-fcfe-4377-8f23-1bdeb7587d81" providerId="ADAL" clId="{14DA4211-AAE7-E846-996D-C07212070A5C}" dt="2022-03-29T21:17:44.974" v="1029" actId="962"/>
          <ac:picMkLst>
            <pc:docMk/>
            <pc:sldMk cId="0" sldId="268"/>
            <ac:picMk id="3" creationId="{6BA4219C-1FF5-C848-8564-B902E275DA82}"/>
          </ac:picMkLst>
        </pc:picChg>
      </pc:sldChg>
      <pc:sldChg chg="modSp mod">
        <pc:chgData name="Joshua Bracefield" userId="d64b1e77-fcfe-4377-8f23-1bdeb7587d81" providerId="ADAL" clId="{14DA4211-AAE7-E846-996D-C07212070A5C}" dt="2022-03-30T01:29:27.032" v="1203" actId="20577"/>
        <pc:sldMkLst>
          <pc:docMk/>
          <pc:sldMk cId="0" sldId="269"/>
        </pc:sldMkLst>
        <pc:spChg chg="mod">
          <ac:chgData name="Joshua Bracefield" userId="d64b1e77-fcfe-4377-8f23-1bdeb7587d81" providerId="ADAL" clId="{14DA4211-AAE7-E846-996D-C07212070A5C}" dt="2022-03-30T01:27:25.196" v="1087" actId="1076"/>
          <ac:spMkLst>
            <pc:docMk/>
            <pc:sldMk cId="0" sldId="269"/>
            <ac:spMk id="4" creationId="{518343B6-2201-4ACD-B907-770BC22E8B26}"/>
          </ac:spMkLst>
        </pc:spChg>
        <pc:spChg chg="mod">
          <ac:chgData name="Joshua Bracefield" userId="d64b1e77-fcfe-4377-8f23-1bdeb7587d81" providerId="ADAL" clId="{14DA4211-AAE7-E846-996D-C07212070A5C}" dt="2022-03-30T01:29:27.032" v="1203" actId="20577"/>
          <ac:spMkLst>
            <pc:docMk/>
            <pc:sldMk cId="0" sldId="269"/>
            <ac:spMk id="91" creationId="{00000000-0000-0000-0000-000000000000}"/>
          </ac:spMkLst>
        </pc:spChg>
        <pc:graphicFrameChg chg="mod modGraphic">
          <ac:chgData name="Joshua Bracefield" userId="d64b1e77-fcfe-4377-8f23-1bdeb7587d81" providerId="ADAL" clId="{14DA4211-AAE7-E846-996D-C07212070A5C}" dt="2022-03-30T01:28:39.102" v="1169" actId="20577"/>
          <ac:graphicFrameMkLst>
            <pc:docMk/>
            <pc:sldMk cId="0" sldId="269"/>
            <ac:graphicFrameMk id="92" creationId="{00000000-0000-0000-0000-000000000000}"/>
          </ac:graphicFrameMkLst>
        </pc:graphicFrameChg>
      </pc:sldChg>
      <pc:sldChg chg="addSp delSp modSp mod">
        <pc:chgData name="Joshua Bracefield" userId="d64b1e77-fcfe-4377-8f23-1bdeb7587d81" providerId="ADAL" clId="{14DA4211-AAE7-E846-996D-C07212070A5C}" dt="2022-03-24T05:34:14.475" v="948" actId="20577"/>
        <pc:sldMkLst>
          <pc:docMk/>
          <pc:sldMk cId="975627948" sldId="272"/>
        </pc:sldMkLst>
        <pc:graphicFrameChg chg="add del mod modGraphic">
          <ac:chgData name="Joshua Bracefield" userId="d64b1e77-fcfe-4377-8f23-1bdeb7587d81" providerId="ADAL" clId="{14DA4211-AAE7-E846-996D-C07212070A5C}" dt="2022-03-24T05:34:14.475" v="948" actId="20577"/>
          <ac:graphicFrameMkLst>
            <pc:docMk/>
            <pc:sldMk cId="975627948" sldId="272"/>
            <ac:graphicFrameMk id="6" creationId="{A02ECB3F-5E1A-4602-8844-49609D54ADF8}"/>
          </ac:graphicFrameMkLst>
        </pc:graphicFrameChg>
      </pc:sldChg>
      <pc:sldChg chg="addSp delSp modSp del mod">
        <pc:chgData name="Joshua Bracefield" userId="d64b1e77-fcfe-4377-8f23-1bdeb7587d81" providerId="ADAL" clId="{14DA4211-AAE7-E846-996D-C07212070A5C}" dt="2022-04-19T15:07:23.973" v="6625" actId="2696"/>
        <pc:sldMkLst>
          <pc:docMk/>
          <pc:sldMk cId="270828811" sldId="273"/>
        </pc:sldMkLst>
        <pc:spChg chg="mod">
          <ac:chgData name="Joshua Bracefield" userId="d64b1e77-fcfe-4377-8f23-1bdeb7587d81" providerId="ADAL" clId="{14DA4211-AAE7-E846-996D-C07212070A5C}" dt="2022-04-19T15:05:18.522" v="6613" actId="20577"/>
          <ac:spMkLst>
            <pc:docMk/>
            <pc:sldMk cId="270828811" sldId="273"/>
            <ac:spMk id="2" creationId="{1CC5D32F-7C18-4D00-8D54-2FB046F0A206}"/>
          </ac:spMkLst>
        </pc:spChg>
        <pc:spChg chg="del mod">
          <ac:chgData name="Joshua Bracefield" userId="d64b1e77-fcfe-4377-8f23-1bdeb7587d81" providerId="ADAL" clId="{14DA4211-AAE7-E846-996D-C07212070A5C}" dt="2022-04-19T15:04:12.803" v="6598" actId="21"/>
          <ac:spMkLst>
            <pc:docMk/>
            <pc:sldMk cId="270828811" sldId="273"/>
            <ac:spMk id="4" creationId="{8CD07A82-A944-4A9B-9A52-515DAC30878A}"/>
          </ac:spMkLst>
        </pc:spChg>
        <pc:spChg chg="add del mod">
          <ac:chgData name="Joshua Bracefield" userId="d64b1e77-fcfe-4377-8f23-1bdeb7587d81" providerId="ADAL" clId="{14DA4211-AAE7-E846-996D-C07212070A5C}" dt="2022-04-19T15:04:31.098" v="6603" actId="21"/>
          <ac:spMkLst>
            <pc:docMk/>
            <pc:sldMk cId="270828811" sldId="273"/>
            <ac:spMk id="8" creationId="{0FE1D882-980D-5B34-5FA8-856E6BAAFC3D}"/>
          </ac:spMkLst>
        </pc:spChg>
        <pc:spChg chg="add del mod">
          <ac:chgData name="Joshua Bracefield" userId="d64b1e77-fcfe-4377-8f23-1bdeb7587d81" providerId="ADAL" clId="{14DA4211-AAE7-E846-996D-C07212070A5C}" dt="2022-04-19T15:04:18.170" v="6601" actId="478"/>
          <ac:spMkLst>
            <pc:docMk/>
            <pc:sldMk cId="270828811" sldId="273"/>
            <ac:spMk id="9" creationId="{25695827-642F-8229-598E-9CA44CB2B4A8}"/>
          </ac:spMkLst>
        </pc:spChg>
        <pc:graphicFrameChg chg="add del modGraphic">
          <ac:chgData name="Joshua Bracefield" userId="d64b1e77-fcfe-4377-8f23-1bdeb7587d81" providerId="ADAL" clId="{14DA4211-AAE7-E846-996D-C07212070A5C}" dt="2022-04-19T15:05:41.317" v="6616" actId="21"/>
          <ac:graphicFrameMkLst>
            <pc:docMk/>
            <pc:sldMk cId="270828811" sldId="273"/>
            <ac:graphicFrameMk id="10" creationId="{B4E1D04E-FBF7-55FB-66D2-8874E219C621}"/>
          </ac:graphicFrameMkLst>
        </pc:graphicFrameChg>
        <pc:graphicFrameChg chg="add del mod modGraphic">
          <ac:chgData name="Joshua Bracefield" userId="d64b1e77-fcfe-4377-8f23-1bdeb7587d81" providerId="ADAL" clId="{14DA4211-AAE7-E846-996D-C07212070A5C}" dt="2022-04-19T15:06:54.468" v="6621" actId="21"/>
          <ac:graphicFrameMkLst>
            <pc:docMk/>
            <pc:sldMk cId="270828811" sldId="273"/>
            <ac:graphicFrameMk id="11" creationId="{EAE0DB31-15B1-737E-69F3-41F28041533A}"/>
          </ac:graphicFrameMkLst>
        </pc:graphicFrameChg>
        <pc:picChg chg="add del mod">
          <ac:chgData name="Joshua Bracefield" userId="d64b1e77-fcfe-4377-8f23-1bdeb7587d81" providerId="ADAL" clId="{14DA4211-AAE7-E846-996D-C07212070A5C}" dt="2022-04-19T15:01:56.371" v="6540" actId="21"/>
          <ac:picMkLst>
            <pc:docMk/>
            <pc:sldMk cId="270828811" sldId="273"/>
            <ac:picMk id="5" creationId="{4E5D3EEC-9D73-5649-88E4-CFA4CDBFC52A}"/>
          </ac:picMkLst>
        </pc:picChg>
        <pc:picChg chg="add del mod">
          <ac:chgData name="Joshua Bracefield" userId="d64b1e77-fcfe-4377-8f23-1bdeb7587d81" providerId="ADAL" clId="{14DA4211-AAE7-E846-996D-C07212070A5C}" dt="2022-04-19T15:01:58.328" v="6541" actId="21"/>
          <ac:picMkLst>
            <pc:docMk/>
            <pc:sldMk cId="270828811" sldId="273"/>
            <ac:picMk id="7" creationId="{67010E72-2501-BBA2-85D4-151DAFEA5A4D}"/>
          </ac:picMkLst>
        </pc:picChg>
      </pc:sldChg>
      <pc:sldChg chg="addSp delSp modSp mod ord">
        <pc:chgData name="Joshua Bracefield" userId="d64b1e77-fcfe-4377-8f23-1bdeb7587d81" providerId="ADAL" clId="{14DA4211-AAE7-E846-996D-C07212070A5C}" dt="2022-04-13T21:15:32.974" v="5989" actId="1076"/>
        <pc:sldMkLst>
          <pc:docMk/>
          <pc:sldMk cId="89592267" sldId="274"/>
        </pc:sldMkLst>
        <pc:spChg chg="mod">
          <ac:chgData name="Joshua Bracefield" userId="d64b1e77-fcfe-4377-8f23-1bdeb7587d81" providerId="ADAL" clId="{14DA4211-AAE7-E846-996D-C07212070A5C}" dt="2022-04-04T00:28:28.428" v="1263" actId="20577"/>
          <ac:spMkLst>
            <pc:docMk/>
            <pc:sldMk cId="89592267" sldId="274"/>
            <ac:spMk id="2" creationId="{1CC5D32F-7C18-4D00-8D54-2FB046F0A206}"/>
          </ac:spMkLst>
        </pc:spChg>
        <pc:picChg chg="mod">
          <ac:chgData name="Joshua Bracefield" userId="d64b1e77-fcfe-4377-8f23-1bdeb7587d81" providerId="ADAL" clId="{14DA4211-AAE7-E846-996D-C07212070A5C}" dt="2022-04-13T21:15:32.974" v="5989" actId="1076"/>
          <ac:picMkLst>
            <pc:docMk/>
            <pc:sldMk cId="89592267" sldId="274"/>
            <ac:picMk id="3" creationId="{3F82BB0C-5860-909B-ADCF-A03E445969A6}"/>
          </ac:picMkLst>
        </pc:picChg>
        <pc:picChg chg="add del mod">
          <ac:chgData name="Joshua Bracefield" userId="d64b1e77-fcfe-4377-8f23-1bdeb7587d81" providerId="ADAL" clId="{14DA4211-AAE7-E846-996D-C07212070A5C}" dt="2022-04-04T00:36:13.982" v="1404" actId="478"/>
          <ac:picMkLst>
            <pc:docMk/>
            <pc:sldMk cId="89592267" sldId="274"/>
            <ac:picMk id="5" creationId="{A3EB9601-3048-B549-8A62-5E18F981756B}"/>
          </ac:picMkLst>
        </pc:picChg>
      </pc:sldChg>
      <pc:sldChg chg="addSp delSp modSp add mod ord">
        <pc:chgData name="Joshua Bracefield" userId="d64b1e77-fcfe-4377-8f23-1bdeb7587d81" providerId="ADAL" clId="{14DA4211-AAE7-E846-996D-C07212070A5C}" dt="2022-04-18T23:12:14.306" v="6015" actId="962"/>
        <pc:sldMkLst>
          <pc:docMk/>
          <pc:sldMk cId="1802923923" sldId="276"/>
        </pc:sldMkLst>
        <pc:spChg chg="mod">
          <ac:chgData name="Joshua Bracefield" userId="d64b1e77-fcfe-4377-8f23-1bdeb7587d81" providerId="ADAL" clId="{14DA4211-AAE7-E846-996D-C07212070A5C}" dt="2022-04-18T23:11:39.800" v="6006" actId="20577"/>
          <ac:spMkLst>
            <pc:docMk/>
            <pc:sldMk cId="1802923923" sldId="276"/>
            <ac:spMk id="86" creationId="{00000000-0000-0000-0000-000000000000}"/>
          </ac:spMkLst>
        </pc:spChg>
        <pc:picChg chg="del mod">
          <ac:chgData name="Joshua Bracefield" userId="d64b1e77-fcfe-4377-8f23-1bdeb7587d81" providerId="ADAL" clId="{14DA4211-AAE7-E846-996D-C07212070A5C}" dt="2022-04-18T23:11:44.239" v="6008" actId="478"/>
          <ac:picMkLst>
            <pc:docMk/>
            <pc:sldMk cId="1802923923" sldId="276"/>
            <ac:picMk id="3" creationId="{6BA4219C-1FF5-C848-8564-B902E275DA82}"/>
          </ac:picMkLst>
        </pc:picChg>
        <pc:picChg chg="add mod">
          <ac:chgData name="Joshua Bracefield" userId="d64b1e77-fcfe-4377-8f23-1bdeb7587d81" providerId="ADAL" clId="{14DA4211-AAE7-E846-996D-C07212070A5C}" dt="2022-04-18T23:12:14.306" v="6015" actId="962"/>
          <ac:picMkLst>
            <pc:docMk/>
            <pc:sldMk cId="1802923923" sldId="276"/>
            <ac:picMk id="4" creationId="{04AA904F-8370-3E7D-9DEA-1E1A1929784D}"/>
          </ac:picMkLst>
        </pc:picChg>
      </pc:sldChg>
      <pc:sldChg chg="modSp add mod ord">
        <pc:chgData name="Joshua Bracefield" userId="d64b1e77-fcfe-4377-8f23-1bdeb7587d81" providerId="ADAL" clId="{14DA4211-AAE7-E846-996D-C07212070A5C}" dt="2022-04-18T23:19:42.070" v="6333"/>
        <pc:sldMkLst>
          <pc:docMk/>
          <pc:sldMk cId="2249003781" sldId="277"/>
        </pc:sldMkLst>
        <pc:spChg chg="mod">
          <ac:chgData name="Joshua Bracefield" userId="d64b1e77-fcfe-4377-8f23-1bdeb7587d81" providerId="ADAL" clId="{14DA4211-AAE7-E846-996D-C07212070A5C}" dt="2022-04-18T23:13:18.428" v="6039" actId="20577"/>
          <ac:spMkLst>
            <pc:docMk/>
            <pc:sldMk cId="2249003781" sldId="277"/>
            <ac:spMk id="91" creationId="{00000000-0000-0000-0000-000000000000}"/>
          </ac:spMkLst>
        </pc:spChg>
        <pc:graphicFrameChg chg="mod modGraphic">
          <ac:chgData name="Joshua Bracefield" userId="d64b1e77-fcfe-4377-8f23-1bdeb7587d81" providerId="ADAL" clId="{14DA4211-AAE7-E846-996D-C07212070A5C}" dt="2022-04-18T23:19:42.070" v="6333"/>
          <ac:graphicFrameMkLst>
            <pc:docMk/>
            <pc:sldMk cId="2249003781" sldId="277"/>
            <ac:graphicFrameMk id="92" creationId="{00000000-0000-0000-0000-000000000000}"/>
          </ac:graphicFrameMkLst>
        </pc:graphicFrameChg>
      </pc:sldChg>
      <pc:sldChg chg="addSp delSp modSp add mod ord modNotesTx">
        <pc:chgData name="Joshua Bracefield" userId="d64b1e77-fcfe-4377-8f23-1bdeb7587d81" providerId="ADAL" clId="{14DA4211-AAE7-E846-996D-C07212070A5C}" dt="2022-04-19T15:43:38.407" v="8106" actId="20577"/>
        <pc:sldMkLst>
          <pc:docMk/>
          <pc:sldMk cId="3199172822" sldId="278"/>
        </pc:sldMkLst>
        <pc:spChg chg="del mod">
          <ac:chgData name="Joshua Bracefield" userId="d64b1e77-fcfe-4377-8f23-1bdeb7587d81" providerId="ADAL" clId="{14DA4211-AAE7-E846-996D-C07212070A5C}" dt="2022-04-19T15:07:40.690" v="6635" actId="21"/>
          <ac:spMkLst>
            <pc:docMk/>
            <pc:sldMk cId="3199172822" sldId="278"/>
            <ac:spMk id="4" creationId="{518343B6-2201-4ACD-B907-770BC22E8B26}"/>
          </ac:spMkLst>
        </pc:spChg>
        <pc:spChg chg="mod">
          <ac:chgData name="Joshua Bracefield" userId="d64b1e77-fcfe-4377-8f23-1bdeb7587d81" providerId="ADAL" clId="{14DA4211-AAE7-E846-996D-C07212070A5C}" dt="2022-04-19T15:12:19.166" v="6839" actId="313"/>
          <ac:spMkLst>
            <pc:docMk/>
            <pc:sldMk cId="3199172822" sldId="278"/>
            <ac:spMk id="91" creationId="{00000000-0000-0000-0000-000000000000}"/>
          </ac:spMkLst>
        </pc:spChg>
        <pc:graphicFrameChg chg="add del mod modGraphic">
          <ac:chgData name="Joshua Bracefield" userId="d64b1e77-fcfe-4377-8f23-1bdeb7587d81" providerId="ADAL" clId="{14DA4211-AAE7-E846-996D-C07212070A5C}" dt="2022-04-19T15:43:38.407" v="8106" actId="20577"/>
          <ac:graphicFrameMkLst>
            <pc:docMk/>
            <pc:sldMk cId="3199172822" sldId="278"/>
            <ac:graphicFrameMk id="92" creationId="{00000000-0000-0000-0000-000000000000}"/>
          </ac:graphicFrameMkLst>
        </pc:graphicFrameChg>
      </pc:sldChg>
      <pc:sldChg chg="addSp delSp modSp add mod ord">
        <pc:chgData name="Joshua Bracefield" userId="d64b1e77-fcfe-4377-8f23-1bdeb7587d81" providerId="ADAL" clId="{14DA4211-AAE7-E846-996D-C07212070A5C}" dt="2022-04-19T23:31:06.242" v="8788" actId="1076"/>
        <pc:sldMkLst>
          <pc:docMk/>
          <pc:sldMk cId="166288692" sldId="279"/>
        </pc:sldMkLst>
        <pc:spChg chg="add del mod">
          <ac:chgData name="Joshua Bracefield" userId="d64b1e77-fcfe-4377-8f23-1bdeb7587d81" providerId="ADAL" clId="{14DA4211-AAE7-E846-996D-C07212070A5C}" dt="2022-04-19T23:19:26.893" v="8112" actId="21"/>
          <ac:spMkLst>
            <pc:docMk/>
            <pc:sldMk cId="166288692" sldId="279"/>
            <ac:spMk id="2" creationId="{C87C9FAE-262E-AA50-24E4-3BD230605789}"/>
          </ac:spMkLst>
        </pc:spChg>
        <pc:spChg chg="add mod">
          <ac:chgData name="Joshua Bracefield" userId="d64b1e77-fcfe-4377-8f23-1bdeb7587d81" providerId="ADAL" clId="{14DA4211-AAE7-E846-996D-C07212070A5C}" dt="2022-04-19T23:22:08.337" v="8176" actId="1076"/>
          <ac:spMkLst>
            <pc:docMk/>
            <pc:sldMk cId="166288692" sldId="279"/>
            <ac:spMk id="6" creationId="{34BEE7FC-E1D4-8AF0-EA9B-D147D8A6B8BA}"/>
          </ac:spMkLst>
        </pc:spChg>
        <pc:spChg chg="add mod">
          <ac:chgData name="Joshua Bracefield" userId="d64b1e77-fcfe-4377-8f23-1bdeb7587d81" providerId="ADAL" clId="{14DA4211-AAE7-E846-996D-C07212070A5C}" dt="2022-04-19T23:27:19.568" v="8396" actId="20577"/>
          <ac:spMkLst>
            <pc:docMk/>
            <pc:sldMk cId="166288692" sldId="279"/>
            <ac:spMk id="7" creationId="{E7D7D0D3-C1C7-FC37-5546-D9AD403DFCF7}"/>
          </ac:spMkLst>
        </pc:spChg>
        <pc:spChg chg="add del mod">
          <ac:chgData name="Joshua Bracefield" userId="d64b1e77-fcfe-4377-8f23-1bdeb7587d81" providerId="ADAL" clId="{14DA4211-AAE7-E846-996D-C07212070A5C}" dt="2022-04-19T23:29:07.472" v="8577" actId="21"/>
          <ac:spMkLst>
            <pc:docMk/>
            <pc:sldMk cId="166288692" sldId="279"/>
            <ac:spMk id="8" creationId="{43DB3220-46A3-26F0-A6E4-3721EF1FB985}"/>
          </ac:spMkLst>
        </pc:spChg>
        <pc:spChg chg="add mod">
          <ac:chgData name="Joshua Bracefield" userId="d64b1e77-fcfe-4377-8f23-1bdeb7587d81" providerId="ADAL" clId="{14DA4211-AAE7-E846-996D-C07212070A5C}" dt="2022-04-19T23:31:06.242" v="8788" actId="1076"/>
          <ac:spMkLst>
            <pc:docMk/>
            <pc:sldMk cId="166288692" sldId="279"/>
            <ac:spMk id="9" creationId="{A49CB5C3-29AC-78E1-98F0-26D8DEAB4CBE}"/>
          </ac:spMkLst>
        </pc:spChg>
        <pc:picChg chg="del">
          <ac:chgData name="Joshua Bracefield" userId="d64b1e77-fcfe-4377-8f23-1bdeb7587d81" providerId="ADAL" clId="{14DA4211-AAE7-E846-996D-C07212070A5C}" dt="2022-04-19T23:18:41.944" v="8109" actId="478"/>
          <ac:picMkLst>
            <pc:docMk/>
            <pc:sldMk cId="166288692" sldId="279"/>
            <ac:picMk id="4" creationId="{04AA904F-8370-3E7D-9DEA-1E1A1929784D}"/>
          </ac:picMkLst>
        </pc:picChg>
        <pc:picChg chg="add mod">
          <ac:chgData name="Joshua Bracefield" userId="d64b1e77-fcfe-4377-8f23-1bdeb7587d81" providerId="ADAL" clId="{14DA4211-AAE7-E846-996D-C07212070A5C}" dt="2022-04-19T23:20:48.676" v="8123" actId="1076"/>
          <ac:picMkLst>
            <pc:docMk/>
            <pc:sldMk cId="166288692" sldId="279"/>
            <ac:picMk id="5" creationId="{F132FB8E-5973-55E4-7EA5-24C4D626FFFE}"/>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7D28C0-BEB6-42B0-A203-EEE1023219C4}" type="datetimeFigureOut">
              <a:rPr lang="en-NZ" smtClean="0"/>
              <a:t>11/05/22</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9B2B17-F4B1-4A14-AF99-5A366D45E74A}" type="slidenum">
              <a:rPr lang="en-NZ" smtClean="0"/>
              <a:t>‹#›</a:t>
            </a:fld>
            <a:endParaRPr lang="en-NZ"/>
          </a:p>
        </p:txBody>
      </p:sp>
    </p:spTree>
    <p:extLst>
      <p:ext uri="{BB962C8B-B14F-4D97-AF65-F5344CB8AC3E}">
        <p14:creationId xmlns:p14="http://schemas.microsoft.com/office/powerpoint/2010/main" val="261003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Additional rows can be added by clicking in the last cell and then using the Tab key </a:t>
            </a:r>
          </a:p>
        </p:txBody>
      </p:sp>
      <p:sp>
        <p:nvSpPr>
          <p:cNvPr id="4" name="Slide Number Placeholder 3"/>
          <p:cNvSpPr>
            <a:spLocks noGrp="1"/>
          </p:cNvSpPr>
          <p:nvPr>
            <p:ph type="sldNum" sz="quarter" idx="5"/>
          </p:nvPr>
        </p:nvSpPr>
        <p:spPr/>
        <p:txBody>
          <a:bodyPr/>
          <a:lstStyle/>
          <a:p>
            <a:fld id="{D89B2B17-F4B1-4A14-AF99-5A366D45E74A}" type="slidenum">
              <a:rPr lang="en-NZ" smtClean="0"/>
              <a:t>3</a:t>
            </a:fld>
            <a:endParaRPr lang="en-NZ"/>
          </a:p>
        </p:txBody>
      </p:sp>
    </p:spTree>
    <p:extLst>
      <p:ext uri="{BB962C8B-B14F-4D97-AF65-F5344CB8AC3E}">
        <p14:creationId xmlns:p14="http://schemas.microsoft.com/office/powerpoint/2010/main" val="8616716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89322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f5670a12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f5670a12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36815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latin typeface="Arial" panose="020B0604020202020204" pitchFamily="34" charset="0"/>
                <a:ea typeface="Arial" panose="020B0604020202020204" pitchFamily="34" charset="0"/>
              </a:rPr>
              <a:t>Your version control evidence should go here.  This could be in the form of screenshots (both of your GitHub repository as well as your local project folder) as evidence of your incremental development.</a:t>
            </a:r>
            <a:endParaRPr lang="en-NZ" dirty="0">
              <a:latin typeface="Arial" panose="020B0604020202020204" pitchFamily="34" charset="0"/>
              <a:ea typeface="Arial" panose="020B0604020202020204" pitchFamily="34" charset="0"/>
            </a:endParaRPr>
          </a:p>
          <a:p>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15</a:t>
            </a:fld>
            <a:endParaRPr lang="en-NZ"/>
          </a:p>
        </p:txBody>
      </p:sp>
    </p:spTree>
    <p:extLst>
      <p:ext uri="{BB962C8B-B14F-4D97-AF65-F5344CB8AC3E}">
        <p14:creationId xmlns:p14="http://schemas.microsoft.com/office/powerpoint/2010/main" val="1431557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latin typeface="Arial" panose="020B0604020202020204" pitchFamily="34" charset="0"/>
              </a:rPr>
              <a:t>Discuss how the information from planning, testing and trialling of components assisted in the development of a high-quality outcome.</a:t>
            </a:r>
          </a:p>
          <a:p>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16</a:t>
            </a:fld>
            <a:endParaRPr lang="en-NZ"/>
          </a:p>
        </p:txBody>
      </p:sp>
    </p:spTree>
    <p:extLst>
      <p:ext uri="{BB962C8B-B14F-4D97-AF65-F5344CB8AC3E}">
        <p14:creationId xmlns:p14="http://schemas.microsoft.com/office/powerpoint/2010/main" val="17383318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Paste screenshots of your initial Trello board / task decomposition on this slide.  If you have a long list, you might need to break it up into several slides. </a:t>
            </a:r>
            <a:r>
              <a:rPr lang="en-NZ" dirty="0">
                <a:latin typeface="Arial" panose="020B0604020202020204" pitchFamily="34" charset="0"/>
                <a:ea typeface="Arial" panose="020B060402020202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dirty="0"/>
          </a:p>
          <a:p>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4</a:t>
            </a:fld>
            <a:endParaRPr lang="en-NZ"/>
          </a:p>
        </p:txBody>
      </p:sp>
    </p:spTree>
    <p:extLst>
      <p:ext uri="{BB962C8B-B14F-4D97-AF65-F5344CB8AC3E}">
        <p14:creationId xmlns:p14="http://schemas.microsoft.com/office/powerpoint/2010/main" val="992946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f5670a12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f5670a12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Additional rows can be added by clicking in the last cell and then using the Tab key </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pPr>
            <a:r>
              <a:rPr lang="en-NZ" i="1" dirty="0">
                <a:latin typeface="Arial" panose="020B0604020202020204" pitchFamily="34" charset="0"/>
                <a:ea typeface="Arial" panose="020B0604020202020204" pitchFamily="34" charset="0"/>
              </a:rPr>
              <a:t>You must show the results of testing. For each component, include a screenshot proving it works.  You can also include notes about each test. </a:t>
            </a:r>
            <a:endParaRPr lang="en-NZ" dirty="0">
              <a:latin typeface="Arial" panose="020B0604020202020204" pitchFamily="34" charset="0"/>
              <a:ea typeface="Arial" panose="020B0604020202020204" pitchFamily="34" charset="0"/>
            </a:endParaRPr>
          </a:p>
        </p:txBody>
      </p:sp>
      <p:sp>
        <p:nvSpPr>
          <p:cNvPr id="4" name="Slide Number Placeholder 3"/>
          <p:cNvSpPr>
            <a:spLocks noGrp="1"/>
          </p:cNvSpPr>
          <p:nvPr>
            <p:ph type="sldNum" sz="quarter" idx="5"/>
          </p:nvPr>
        </p:nvSpPr>
        <p:spPr/>
        <p:txBody>
          <a:bodyPr/>
          <a:lstStyle/>
          <a:p>
            <a:fld id="{D89B2B17-F4B1-4A14-AF99-5A366D45E74A}" type="slidenum">
              <a:rPr lang="en-NZ" smtClean="0"/>
              <a:t>7</a:t>
            </a:fld>
            <a:endParaRPr lang="en-NZ"/>
          </a:p>
        </p:txBody>
      </p:sp>
    </p:spTree>
    <p:extLst>
      <p:ext uri="{BB962C8B-B14F-4D97-AF65-F5344CB8AC3E}">
        <p14:creationId xmlns:p14="http://schemas.microsoft.com/office/powerpoint/2010/main" val="3683133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Additional rows can be added by clicking in the last cell and then using the Tab key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33264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f5670a12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f5670a12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3025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Additional rows can be added by clicking in the last cell and then using the Tab key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235290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latin typeface="Arial" panose="020B0604020202020204" pitchFamily="34" charset="0"/>
                <a:ea typeface="Arial" panose="020B0604020202020204" pitchFamily="34" charset="0"/>
              </a:rPr>
              <a:t>Show testing for your assembled outcome below.  This should include a test plan followed by screenshot proof.  </a:t>
            </a:r>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11</a:t>
            </a:fld>
            <a:endParaRPr lang="en-NZ"/>
          </a:p>
        </p:txBody>
      </p:sp>
    </p:spTree>
    <p:extLst>
      <p:ext uri="{BB962C8B-B14F-4D97-AF65-F5344CB8AC3E}">
        <p14:creationId xmlns:p14="http://schemas.microsoft.com/office/powerpoint/2010/main" val="2347556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795A1-3E0A-4705-9C97-C8C0164D6A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9A7C6B64-3A6D-4435-AEDD-2D2A6FF231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AB30000D-DDE8-49C1-9438-42689EE568DB}"/>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5" name="Footer Placeholder 4">
            <a:extLst>
              <a:ext uri="{FF2B5EF4-FFF2-40B4-BE49-F238E27FC236}">
                <a16:creationId xmlns:a16="http://schemas.microsoft.com/office/drawing/2014/main" id="{5A726522-006F-4365-8D7A-8E2BD3CE9D3C}"/>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2A650961-C8DB-44A1-A76B-94FF54BDD019}"/>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1133726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4488B-DFFF-4B07-A0BA-64CD472C146F}"/>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4932BC4-DD7E-47E5-B3FD-DC323F01CF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0030AC0B-9E84-400A-A785-84406E4FFE09}"/>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5" name="Footer Placeholder 4">
            <a:extLst>
              <a:ext uri="{FF2B5EF4-FFF2-40B4-BE49-F238E27FC236}">
                <a16:creationId xmlns:a16="http://schemas.microsoft.com/office/drawing/2014/main" id="{9A652123-A2BD-4B07-9571-961C5C273D2C}"/>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8E12AC71-FC31-406D-99EC-880429299575}"/>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3239005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ACA701-B07E-4B07-8EC8-3AFD3B324B4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6B465E95-319F-40A9-A78E-00D872D5988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39B5F9D3-2B30-42E7-A1E7-99BCEC846CFE}"/>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5" name="Footer Placeholder 4">
            <a:extLst>
              <a:ext uri="{FF2B5EF4-FFF2-40B4-BE49-F238E27FC236}">
                <a16:creationId xmlns:a16="http://schemas.microsoft.com/office/drawing/2014/main" id="{C4B925A2-611B-4522-8616-4673C43DFF36}"/>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CC7F928E-F720-45F9-B182-58AB572910BB}"/>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33214068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602651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15BC8-6ED7-43AE-BB28-B5DEAAC93194}"/>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CF5BAE53-14C6-494B-9BF3-8269396DBC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0E7D1449-7F83-4F3D-AA8E-7F357D98550A}"/>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5" name="Footer Placeholder 4">
            <a:extLst>
              <a:ext uri="{FF2B5EF4-FFF2-40B4-BE49-F238E27FC236}">
                <a16:creationId xmlns:a16="http://schemas.microsoft.com/office/drawing/2014/main" id="{613F9183-259C-42DE-8318-5E9AA20E3D49}"/>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A5FAA2D3-7320-4D0C-811D-5F925A183378}"/>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3343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392AE-110D-4D78-AB31-12012FB3CA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48A1B2FE-90A7-41BC-A0B8-CD308E3F5E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25321D-B3E7-4832-91A4-6FCFBC4CF18F}"/>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5" name="Footer Placeholder 4">
            <a:extLst>
              <a:ext uri="{FF2B5EF4-FFF2-40B4-BE49-F238E27FC236}">
                <a16:creationId xmlns:a16="http://schemas.microsoft.com/office/drawing/2014/main" id="{86A1D7A6-DB42-4D12-96C3-6B97BF0715D8}"/>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C7B7530B-E6FC-45CB-A124-50254867173A}"/>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1781688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D1704-775A-4B55-9452-74484150FDB8}"/>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8AC1D9E3-C75E-4AD1-9284-388F525F10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2C2594FE-FF43-4A70-8E58-96A26F9BA1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6C8EF460-0BC5-4DA2-B3F9-CC7F4337940A}"/>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6" name="Footer Placeholder 5">
            <a:extLst>
              <a:ext uri="{FF2B5EF4-FFF2-40B4-BE49-F238E27FC236}">
                <a16:creationId xmlns:a16="http://schemas.microsoft.com/office/drawing/2014/main" id="{A1840789-6B30-4EA7-A617-008455D07698}"/>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63432421-2ACD-4520-9197-543C6594F5F8}"/>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2408677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90C44-8B61-4277-A81D-AB09163F0372}"/>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E3A50201-D79E-42EC-8E4B-64F13D3178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83F05F-B5F5-4CE5-A809-0418C9A5C71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690D45C8-AA35-47BF-94F9-83BC63C4F2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D0E969-E99C-4F4C-A8CE-8D6EB4E580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1A9A7D6B-52F3-497B-9BD5-0DB56C8E267C}"/>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8" name="Footer Placeholder 7">
            <a:extLst>
              <a:ext uri="{FF2B5EF4-FFF2-40B4-BE49-F238E27FC236}">
                <a16:creationId xmlns:a16="http://schemas.microsoft.com/office/drawing/2014/main" id="{C5287DC9-A437-4DC1-8DEF-56C273F53D6D}"/>
              </a:ext>
            </a:extLst>
          </p:cNvPr>
          <p:cNvSpPr>
            <a:spLocks noGrp="1"/>
          </p:cNvSpPr>
          <p:nvPr>
            <p:ph type="ftr" sz="quarter" idx="11"/>
          </p:nvPr>
        </p:nvSpPr>
        <p:spPr/>
        <p:txBody>
          <a:bodyPr/>
          <a:lstStyle/>
          <a:p>
            <a:endParaRPr lang="en-NZ" dirty="0"/>
          </a:p>
        </p:txBody>
      </p:sp>
      <p:sp>
        <p:nvSpPr>
          <p:cNvPr id="9" name="Slide Number Placeholder 8">
            <a:extLst>
              <a:ext uri="{FF2B5EF4-FFF2-40B4-BE49-F238E27FC236}">
                <a16:creationId xmlns:a16="http://schemas.microsoft.com/office/drawing/2014/main" id="{98E1E4FD-ED93-4D04-866A-65E36FE12995}"/>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2011503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7ADA-5F94-491F-A3FD-E3042679F9BA}"/>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C02EA47D-65BE-4F19-B4B5-6AA5BA4FD3A9}"/>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4" name="Footer Placeholder 3">
            <a:extLst>
              <a:ext uri="{FF2B5EF4-FFF2-40B4-BE49-F238E27FC236}">
                <a16:creationId xmlns:a16="http://schemas.microsoft.com/office/drawing/2014/main" id="{10A354AF-B6C0-46A6-86A3-28D3AC2C198E}"/>
              </a:ext>
            </a:extLst>
          </p:cNvPr>
          <p:cNvSpPr>
            <a:spLocks noGrp="1"/>
          </p:cNvSpPr>
          <p:nvPr>
            <p:ph type="ftr" sz="quarter" idx="11"/>
          </p:nvPr>
        </p:nvSpPr>
        <p:spPr/>
        <p:txBody>
          <a:bodyPr/>
          <a:lstStyle/>
          <a:p>
            <a:endParaRPr lang="en-NZ" dirty="0"/>
          </a:p>
        </p:txBody>
      </p:sp>
      <p:sp>
        <p:nvSpPr>
          <p:cNvPr id="5" name="Slide Number Placeholder 4">
            <a:extLst>
              <a:ext uri="{FF2B5EF4-FFF2-40B4-BE49-F238E27FC236}">
                <a16:creationId xmlns:a16="http://schemas.microsoft.com/office/drawing/2014/main" id="{5E975E0F-39DE-4C2E-BACD-831BFFA8ACD3}"/>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739496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DCF0C9-70BE-4BE7-92C7-21DBBE6A2B19}"/>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3" name="Footer Placeholder 2">
            <a:extLst>
              <a:ext uri="{FF2B5EF4-FFF2-40B4-BE49-F238E27FC236}">
                <a16:creationId xmlns:a16="http://schemas.microsoft.com/office/drawing/2014/main" id="{98F185B2-7CA3-4321-9ED2-3CA793515367}"/>
              </a:ext>
            </a:extLst>
          </p:cNvPr>
          <p:cNvSpPr>
            <a:spLocks noGrp="1"/>
          </p:cNvSpPr>
          <p:nvPr>
            <p:ph type="ftr" sz="quarter" idx="11"/>
          </p:nvPr>
        </p:nvSpPr>
        <p:spPr/>
        <p:txBody>
          <a:bodyPr/>
          <a:lstStyle/>
          <a:p>
            <a:endParaRPr lang="en-NZ" dirty="0"/>
          </a:p>
        </p:txBody>
      </p:sp>
      <p:sp>
        <p:nvSpPr>
          <p:cNvPr id="4" name="Slide Number Placeholder 3">
            <a:extLst>
              <a:ext uri="{FF2B5EF4-FFF2-40B4-BE49-F238E27FC236}">
                <a16:creationId xmlns:a16="http://schemas.microsoft.com/office/drawing/2014/main" id="{BA8DC3A0-AED3-4236-9F99-AD0661DD7D55}"/>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579758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A752C-6E66-409D-84A9-B3A1FEB714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2CE3BAD0-1D81-441B-A400-D02DB4C980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1E4CE427-AFDE-454D-9BA1-7B23DF256F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EAD505-5477-455D-8F5F-BC3688744CE9}"/>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6" name="Footer Placeholder 5">
            <a:extLst>
              <a:ext uri="{FF2B5EF4-FFF2-40B4-BE49-F238E27FC236}">
                <a16:creationId xmlns:a16="http://schemas.microsoft.com/office/drawing/2014/main" id="{8A94D95E-B366-4DCB-99FB-15EF5C2372F0}"/>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98FB6314-820D-4316-8299-3C7469AF6E29}"/>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1287925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8BDE4-1C2B-4B07-B184-E89B70CA4A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48FE7B0F-FDB0-46E3-A4CF-7CDA5877CA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dirty="0"/>
          </a:p>
        </p:txBody>
      </p:sp>
      <p:sp>
        <p:nvSpPr>
          <p:cNvPr id="4" name="Text Placeholder 3">
            <a:extLst>
              <a:ext uri="{FF2B5EF4-FFF2-40B4-BE49-F238E27FC236}">
                <a16:creationId xmlns:a16="http://schemas.microsoft.com/office/drawing/2014/main" id="{66C30B57-02DC-49D0-91BF-AEBE3B10F2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CAD543-F957-4398-B2B1-81AB9F8B0DC5}"/>
              </a:ext>
            </a:extLst>
          </p:cNvPr>
          <p:cNvSpPr>
            <a:spLocks noGrp="1"/>
          </p:cNvSpPr>
          <p:nvPr>
            <p:ph type="dt" sz="half" idx="10"/>
          </p:nvPr>
        </p:nvSpPr>
        <p:spPr/>
        <p:txBody>
          <a:bodyPr/>
          <a:lstStyle/>
          <a:p>
            <a:fld id="{9C4A4F43-1C06-40E6-8F87-8B286982E50E}" type="datetimeFigureOut">
              <a:rPr lang="en-NZ" smtClean="0"/>
              <a:t>11/05/22</a:t>
            </a:fld>
            <a:endParaRPr lang="en-NZ" dirty="0"/>
          </a:p>
        </p:txBody>
      </p:sp>
      <p:sp>
        <p:nvSpPr>
          <p:cNvPr id="6" name="Footer Placeholder 5">
            <a:extLst>
              <a:ext uri="{FF2B5EF4-FFF2-40B4-BE49-F238E27FC236}">
                <a16:creationId xmlns:a16="http://schemas.microsoft.com/office/drawing/2014/main" id="{FF9DAD86-4A86-4614-AF18-277D86A724D3}"/>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6DD0AD6F-A3DB-463C-B7B1-00E2C1AB42E6}"/>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492053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1931B4-8E71-42B9-8002-AAD74F5695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3FE6482-ADA7-4336-AEC8-67FD1510A5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DEF033E-F03C-4674-909F-BC74AC281F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4A4F43-1C06-40E6-8F87-8B286982E50E}" type="datetimeFigureOut">
              <a:rPr lang="en-NZ" smtClean="0"/>
              <a:t>11/05/22</a:t>
            </a:fld>
            <a:endParaRPr lang="en-NZ" dirty="0"/>
          </a:p>
        </p:txBody>
      </p:sp>
      <p:sp>
        <p:nvSpPr>
          <p:cNvPr id="5" name="Footer Placeholder 4">
            <a:extLst>
              <a:ext uri="{FF2B5EF4-FFF2-40B4-BE49-F238E27FC236}">
                <a16:creationId xmlns:a16="http://schemas.microsoft.com/office/drawing/2014/main" id="{76617F26-6C74-4AB2-BD4B-94D7AB10FC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dirty="0"/>
          </a:p>
        </p:txBody>
      </p:sp>
      <p:sp>
        <p:nvSpPr>
          <p:cNvPr id="6" name="Slide Number Placeholder 5">
            <a:extLst>
              <a:ext uri="{FF2B5EF4-FFF2-40B4-BE49-F238E27FC236}">
                <a16:creationId xmlns:a16="http://schemas.microsoft.com/office/drawing/2014/main" id="{08C64EE4-BE6A-494B-95C7-0133EE3B33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E36FE-F1E4-4E75-8BAB-62ADB9F0ED0A}" type="slidenum">
              <a:rPr lang="en-NZ" smtClean="0"/>
              <a:t>‹#›</a:t>
            </a:fld>
            <a:endParaRPr lang="en-NZ" dirty="0"/>
          </a:p>
        </p:txBody>
      </p:sp>
    </p:spTree>
    <p:extLst>
      <p:ext uri="{BB962C8B-B14F-4D97-AF65-F5344CB8AC3E}">
        <p14:creationId xmlns:p14="http://schemas.microsoft.com/office/powerpoint/2010/main" val="329511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s://trello.com/b/4ApV5W8c/decomposition" TargetMode="External"/><Relationship Id="rId2" Type="http://schemas.openxmlformats.org/officeDocument/2006/relationships/hyperlink" Target="https://github.com/joshbatmiddleton/Lucky-Unicorn"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C2811-5704-42C1-869B-16E29CB6572E}"/>
              </a:ext>
            </a:extLst>
          </p:cNvPr>
          <p:cNvSpPr>
            <a:spLocks noGrp="1"/>
          </p:cNvSpPr>
          <p:nvPr>
            <p:ph type="ctrTitle"/>
          </p:nvPr>
        </p:nvSpPr>
        <p:spPr/>
        <p:txBody>
          <a:bodyPr>
            <a:normAutofit/>
          </a:bodyPr>
          <a:lstStyle/>
          <a:p>
            <a:r>
              <a:rPr lang="en-NZ" dirty="0"/>
              <a:t>Lucky Unicorn Documentation</a:t>
            </a:r>
          </a:p>
        </p:txBody>
      </p:sp>
      <p:sp>
        <p:nvSpPr>
          <p:cNvPr id="3" name="Subtitle 2">
            <a:extLst>
              <a:ext uri="{FF2B5EF4-FFF2-40B4-BE49-F238E27FC236}">
                <a16:creationId xmlns:a16="http://schemas.microsoft.com/office/drawing/2014/main" id="{930E6464-DA98-43C8-B6C9-594748754628}"/>
              </a:ext>
            </a:extLst>
          </p:cNvPr>
          <p:cNvSpPr>
            <a:spLocks noGrp="1"/>
          </p:cNvSpPr>
          <p:nvPr>
            <p:ph type="subTitle" idx="1"/>
          </p:nvPr>
        </p:nvSpPr>
        <p:spPr/>
        <p:txBody>
          <a:bodyPr/>
          <a:lstStyle/>
          <a:p>
            <a:endParaRPr lang="en-NZ" b="1" dirty="0"/>
          </a:p>
          <a:p>
            <a:r>
              <a:rPr lang="en-NZ" b="1" dirty="0"/>
              <a:t>Joshua Bracefield</a:t>
            </a:r>
          </a:p>
        </p:txBody>
      </p:sp>
    </p:spTree>
    <p:extLst>
      <p:ext uri="{BB962C8B-B14F-4D97-AF65-F5344CB8AC3E}">
        <p14:creationId xmlns:p14="http://schemas.microsoft.com/office/powerpoint/2010/main" val="1362934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How much - Test Plan</a:t>
            </a:r>
            <a:endParaRPr sz="4000" dirty="0"/>
          </a:p>
        </p:txBody>
      </p:sp>
      <p:graphicFrame>
        <p:nvGraphicFramePr>
          <p:cNvPr id="92" name="Google Shape;92;p19"/>
          <p:cNvGraphicFramePr/>
          <p:nvPr>
            <p:extLst>
              <p:ext uri="{D42A27DB-BD31-4B8C-83A1-F6EECF244321}">
                <p14:modId xmlns:p14="http://schemas.microsoft.com/office/powerpoint/2010/main" val="1286193377"/>
              </p:ext>
            </p:extLst>
          </p:nvPr>
        </p:nvGraphicFramePr>
        <p:xfrm>
          <a:off x="415600" y="1263282"/>
          <a:ext cx="11649021" cy="5377269"/>
        </p:xfrm>
        <a:graphic>
          <a:graphicData uri="http://schemas.openxmlformats.org/drawingml/2006/table">
            <a:tbl>
              <a:tblPr>
                <a:noFill/>
              </a:tblPr>
              <a:tblGrid>
                <a:gridCol w="3807492">
                  <a:extLst>
                    <a:ext uri="{9D8B030D-6E8A-4147-A177-3AD203B41FA5}">
                      <a16:colId xmlns:a16="http://schemas.microsoft.com/office/drawing/2014/main" val="20000"/>
                    </a:ext>
                  </a:extLst>
                </a:gridCol>
                <a:gridCol w="7841529">
                  <a:extLst>
                    <a:ext uri="{9D8B030D-6E8A-4147-A177-3AD203B41FA5}">
                      <a16:colId xmlns:a16="http://schemas.microsoft.com/office/drawing/2014/main" val="20001"/>
                    </a:ext>
                  </a:extLst>
                </a:gridCol>
              </a:tblGrid>
              <a:tr h="758181">
                <a:tc>
                  <a:txBody>
                    <a:bodyPr/>
                    <a:lstStyle/>
                    <a:p>
                      <a:pPr marL="0" lvl="0" indent="0" algn="l" rtl="0">
                        <a:spcBef>
                          <a:spcPts val="0"/>
                        </a:spcBef>
                        <a:spcAft>
                          <a:spcPts val="0"/>
                        </a:spcAft>
                        <a:buNone/>
                      </a:pPr>
                      <a:r>
                        <a:rPr lang="en" sz="2400" b="1" dirty="0"/>
                        <a:t>Test Cases - input</a:t>
                      </a:r>
                      <a:endParaRPr sz="2400" b="1" dirty="0"/>
                    </a:p>
                  </a:txBody>
                  <a:tcPr marL="121900" marR="121900" marT="121900" marB="121900">
                    <a:solidFill>
                      <a:srgbClr val="CCCCCC"/>
                    </a:solidFill>
                  </a:tcPr>
                </a:tc>
                <a:tc>
                  <a:txBody>
                    <a:bodyPr/>
                    <a:lstStyle/>
                    <a:p>
                      <a:pPr marL="0" lvl="0" indent="0" algn="l" rtl="0">
                        <a:spcBef>
                          <a:spcPts val="0"/>
                        </a:spcBef>
                        <a:spcAft>
                          <a:spcPts val="0"/>
                        </a:spcAft>
                        <a:buNone/>
                      </a:pPr>
                      <a:r>
                        <a:rPr lang="en" sz="2400" b="1" dirty="0"/>
                        <a:t>Expected output</a:t>
                      </a:r>
                      <a:endParaRPr sz="2400" b="1" dirty="0"/>
                    </a:p>
                  </a:txBody>
                  <a:tcPr marL="121900" marR="121900" marT="121900" marB="121900">
                    <a:solidFill>
                      <a:srgbClr val="CCCCCC"/>
                    </a:solidFill>
                  </a:tcPr>
                </a:tc>
                <a:extLst>
                  <a:ext uri="{0D108BD9-81ED-4DB2-BD59-A6C34878D82A}">
                    <a16:rowId xmlns:a16="http://schemas.microsoft.com/office/drawing/2014/main" val="10000"/>
                  </a:ext>
                </a:extLst>
              </a:tr>
              <a:tr h="736099">
                <a:tc>
                  <a:txBody>
                    <a:bodyPr/>
                    <a:lstStyle/>
                    <a:p>
                      <a:pPr marL="0" lvl="0" indent="0" algn="l" rtl="0">
                        <a:spcBef>
                          <a:spcPts val="0"/>
                        </a:spcBef>
                        <a:spcAft>
                          <a:spcPts val="0"/>
                        </a:spcAft>
                        <a:buNone/>
                      </a:pPr>
                      <a:r>
                        <a:rPr lang="en-US" sz="2400" dirty="0"/>
                        <a:t>xxii (invalid – string)</a:t>
                      </a:r>
                      <a:endParaRPr sz="2400" dirty="0"/>
                    </a:p>
                  </a:txBody>
                  <a:tcPr marL="121900" marR="121900" marT="121900" marB="121900"/>
                </a:tc>
                <a:tc>
                  <a:txBody>
                    <a:bodyPr/>
                    <a:lstStyle/>
                    <a:p>
                      <a:pPr marL="0" lvl="0" indent="0" algn="l" rtl="0">
                        <a:spcBef>
                          <a:spcPts val="0"/>
                        </a:spcBef>
                        <a:spcAft>
                          <a:spcPts val="0"/>
                        </a:spcAft>
                        <a:buNone/>
                      </a:pPr>
                      <a:r>
                        <a:rPr lang="en-US" sz="2400" dirty="0"/>
                        <a:t>&lt;error&gt; Please enter a whole  number between 1 and 10</a:t>
                      </a:r>
                      <a:endParaRPr sz="2400" dirty="0"/>
                    </a:p>
                  </a:txBody>
                  <a:tcPr marL="121900" marR="121900" marT="121900" marB="121900"/>
                </a:tc>
                <a:extLst>
                  <a:ext uri="{0D108BD9-81ED-4DB2-BD59-A6C34878D82A}">
                    <a16:rowId xmlns:a16="http://schemas.microsoft.com/office/drawing/2014/main" val="10001"/>
                  </a:ext>
                </a:extLst>
              </a:tr>
              <a:tr h="736099">
                <a:tc>
                  <a:txBody>
                    <a:bodyPr/>
                    <a:lstStyle/>
                    <a:p>
                      <a:pPr marL="0" lvl="0" indent="0" algn="l" rtl="0">
                        <a:spcBef>
                          <a:spcPts val="0"/>
                        </a:spcBef>
                        <a:spcAft>
                          <a:spcPts val="0"/>
                        </a:spcAft>
                        <a:buNone/>
                      </a:pPr>
                      <a:r>
                        <a:rPr lang="en-US" sz="2400" dirty="0"/>
                        <a:t>0.5 (invalid – float)</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&lt;error&gt; Please enter a whole  number between 1 and 10</a:t>
                      </a:r>
                    </a:p>
                  </a:txBody>
                  <a:tcPr marL="121900" marR="121900" marT="121900" marB="121900"/>
                </a:tc>
                <a:extLst>
                  <a:ext uri="{0D108BD9-81ED-4DB2-BD59-A6C34878D82A}">
                    <a16:rowId xmlns:a16="http://schemas.microsoft.com/office/drawing/2014/main" val="1015899749"/>
                  </a:ext>
                </a:extLst>
              </a:tr>
              <a:tr h="736099">
                <a:tc>
                  <a:txBody>
                    <a:bodyPr/>
                    <a:lstStyle/>
                    <a:p>
                      <a:pPr marL="0" lvl="0" indent="0" algn="l" rtl="0">
                        <a:spcBef>
                          <a:spcPts val="0"/>
                        </a:spcBef>
                        <a:spcAft>
                          <a:spcPts val="0"/>
                        </a:spcAft>
                        <a:buNone/>
                      </a:pPr>
                      <a:r>
                        <a:rPr lang="en-US" sz="2400" dirty="0"/>
                        <a:t>0 (invalid – too low)</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&lt;error&gt; Please enter a whole  number between 1 and 10</a:t>
                      </a:r>
                    </a:p>
                  </a:txBody>
                  <a:tcPr marL="121900" marR="121900" marT="121900" marB="121900"/>
                </a:tc>
                <a:extLst>
                  <a:ext uri="{0D108BD9-81ED-4DB2-BD59-A6C34878D82A}">
                    <a16:rowId xmlns:a16="http://schemas.microsoft.com/office/drawing/2014/main" val="4237421337"/>
                  </a:ext>
                </a:extLst>
              </a:tr>
              <a:tr h="736099">
                <a:tc>
                  <a:txBody>
                    <a:bodyPr/>
                    <a:lstStyle/>
                    <a:p>
                      <a:pPr marL="0" lvl="0" indent="0" algn="l" rtl="0">
                        <a:spcBef>
                          <a:spcPts val="0"/>
                        </a:spcBef>
                        <a:spcAft>
                          <a:spcPts val="0"/>
                        </a:spcAft>
                        <a:buNone/>
                      </a:pPr>
                      <a:r>
                        <a:rPr lang="en-US" sz="2400" dirty="0"/>
                        <a:t>11 (invalid –too high)</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&lt;</a:t>
                      </a:r>
                      <a:r>
                        <a:rPr lang="en-US" sz="2400"/>
                        <a:t>error&gt; Please enter a whole  number between 1 and 10</a:t>
                      </a:r>
                      <a:endParaRPr lang="en-US" sz="2400" dirty="0"/>
                    </a:p>
                  </a:txBody>
                  <a:tcPr marL="121900" marR="121900" marT="121900" marB="121900"/>
                </a:tc>
                <a:extLst>
                  <a:ext uri="{0D108BD9-81ED-4DB2-BD59-A6C34878D82A}">
                    <a16:rowId xmlns:a16="http://schemas.microsoft.com/office/drawing/2014/main" val="2093276785"/>
                  </a:ext>
                </a:extLst>
              </a:tr>
              <a:tr h="736099">
                <a:tc>
                  <a:txBody>
                    <a:bodyPr/>
                    <a:lstStyle/>
                    <a:p>
                      <a:pPr marL="0" lvl="0" indent="0" algn="l" rtl="0">
                        <a:spcBef>
                          <a:spcPts val="0"/>
                        </a:spcBef>
                        <a:spcAft>
                          <a:spcPts val="0"/>
                        </a:spcAft>
                        <a:buNone/>
                      </a:pPr>
                      <a:r>
                        <a:rPr lang="en-US" sz="2400" dirty="0"/>
                        <a:t>1 (lower boundary)</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4181821293"/>
                  </a:ext>
                </a:extLst>
              </a:tr>
              <a:tr h="938593">
                <a:tc>
                  <a:txBody>
                    <a:bodyPr/>
                    <a:lstStyle/>
                    <a:p>
                      <a:pPr marL="0" lvl="0" indent="0" algn="l" rtl="0">
                        <a:spcBef>
                          <a:spcPts val="0"/>
                        </a:spcBef>
                        <a:spcAft>
                          <a:spcPts val="0"/>
                        </a:spcAft>
                        <a:buNone/>
                      </a:pPr>
                      <a:r>
                        <a:rPr lang="en-US" sz="2400" dirty="0"/>
                        <a:t>10 (upper boundary)</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281772369"/>
                  </a:ext>
                </a:extLst>
              </a:tr>
            </a:tbl>
          </a:graphicData>
        </a:graphic>
      </p:graphicFrame>
      <p:sp>
        <p:nvSpPr>
          <p:cNvPr id="4" name="Rectangle 3">
            <a:extLst>
              <a:ext uri="{FF2B5EF4-FFF2-40B4-BE49-F238E27FC236}">
                <a16:creationId xmlns:a16="http://schemas.microsoft.com/office/drawing/2014/main" id="{518343B6-2201-4ACD-B907-770BC22E8B26}"/>
              </a:ext>
            </a:extLst>
          </p:cNvPr>
          <p:cNvSpPr/>
          <p:nvPr/>
        </p:nvSpPr>
        <p:spPr>
          <a:xfrm>
            <a:off x="618655" y="893952"/>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spTree>
    <p:extLst>
      <p:ext uri="{BB962C8B-B14F-4D97-AF65-F5344CB8AC3E}">
        <p14:creationId xmlns:p14="http://schemas.microsoft.com/office/powerpoint/2010/main" val="2249003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CAE4A-E189-4CAA-B3F5-7E97BC5188E3}"/>
              </a:ext>
            </a:extLst>
          </p:cNvPr>
          <p:cNvSpPr>
            <a:spLocks noGrp="1"/>
          </p:cNvSpPr>
          <p:nvPr>
            <p:ph type="title"/>
          </p:nvPr>
        </p:nvSpPr>
        <p:spPr>
          <a:xfrm>
            <a:off x="838199" y="406400"/>
            <a:ext cx="10515600" cy="583248"/>
          </a:xfrm>
        </p:spPr>
        <p:txBody>
          <a:bodyPr>
            <a:normAutofit fontScale="90000"/>
          </a:bodyPr>
          <a:lstStyle/>
          <a:p>
            <a:r>
              <a:rPr lang="en-NZ" sz="4000" dirty="0"/>
              <a:t>Component 2 (How Much) Testing:</a:t>
            </a:r>
          </a:p>
        </p:txBody>
      </p:sp>
      <p:sp>
        <p:nvSpPr>
          <p:cNvPr id="4" name="TextBox 3">
            <a:extLst>
              <a:ext uri="{FF2B5EF4-FFF2-40B4-BE49-F238E27FC236}">
                <a16:creationId xmlns:a16="http://schemas.microsoft.com/office/drawing/2014/main" id="{C94331FF-2FBA-23CB-A95C-DE982B3D6B2B}"/>
              </a:ext>
            </a:extLst>
          </p:cNvPr>
          <p:cNvSpPr txBox="1"/>
          <p:nvPr/>
        </p:nvSpPr>
        <p:spPr>
          <a:xfrm>
            <a:off x="6617647" y="1089283"/>
            <a:ext cx="5976729" cy="1477328"/>
          </a:xfrm>
          <a:prstGeom prst="rect">
            <a:avLst/>
          </a:prstGeom>
          <a:noFill/>
        </p:spPr>
        <p:txBody>
          <a:bodyPr wrap="square">
            <a:spAutoFit/>
          </a:bodyPr>
          <a:lstStyle/>
          <a:p>
            <a:r>
              <a:rPr lang="en-NZ" i="1" dirty="0"/>
              <a:t>Testing </a:t>
            </a:r>
            <a:r>
              <a:rPr lang="en-NZ" i="1" dirty="0" err="1"/>
              <a:t>user_balance</a:t>
            </a:r>
            <a:r>
              <a:rPr lang="en-NZ" i="1" dirty="0"/>
              <a:t> can only be entered as an integer between 1 and 10.</a:t>
            </a:r>
          </a:p>
          <a:p>
            <a:r>
              <a:rPr lang="en-NZ" i="1" dirty="0"/>
              <a:t>All test cases work as expected</a:t>
            </a:r>
          </a:p>
          <a:p>
            <a:r>
              <a:rPr lang="en-NZ" i="1" dirty="0"/>
              <a:t>Program works correctly for expected, unexpected, and boundary cases.</a:t>
            </a:r>
          </a:p>
        </p:txBody>
      </p:sp>
      <p:pic>
        <p:nvPicPr>
          <p:cNvPr id="6" name="Picture 5" descr="Graphical user interface, text&#10;&#10;Description automatically generated">
            <a:extLst>
              <a:ext uri="{FF2B5EF4-FFF2-40B4-BE49-F238E27FC236}">
                <a16:creationId xmlns:a16="http://schemas.microsoft.com/office/drawing/2014/main" id="{0F3CC086-D3C8-2AC3-1902-3EFC413144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199" y="1608759"/>
            <a:ext cx="4282975" cy="4842841"/>
          </a:xfrm>
          <a:prstGeom prst="rect">
            <a:avLst/>
          </a:prstGeom>
        </p:spPr>
      </p:pic>
      <p:pic>
        <p:nvPicPr>
          <p:cNvPr id="8" name="Picture 7" descr="A screenshot of a computer&#10;&#10;Description automatically generated with medium confidence">
            <a:extLst>
              <a:ext uri="{FF2B5EF4-FFF2-40B4-BE49-F238E27FC236}">
                <a16:creationId xmlns:a16="http://schemas.microsoft.com/office/drawing/2014/main" id="{39A3136B-EC07-1F31-5E81-041A0CB7BB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2300" y="2740153"/>
            <a:ext cx="6245764" cy="3102471"/>
          </a:xfrm>
          <a:prstGeom prst="rect">
            <a:avLst/>
          </a:prstGeom>
        </p:spPr>
      </p:pic>
    </p:spTree>
    <p:extLst>
      <p:ext uri="{BB962C8B-B14F-4D97-AF65-F5344CB8AC3E}">
        <p14:creationId xmlns:p14="http://schemas.microsoft.com/office/powerpoint/2010/main" val="1084233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How much - Trialing</a:t>
            </a:r>
            <a:endParaRPr sz="4000" dirty="0"/>
          </a:p>
        </p:txBody>
      </p:sp>
      <p:graphicFrame>
        <p:nvGraphicFramePr>
          <p:cNvPr id="92" name="Google Shape;92;p19"/>
          <p:cNvGraphicFramePr/>
          <p:nvPr>
            <p:extLst>
              <p:ext uri="{D42A27DB-BD31-4B8C-83A1-F6EECF244321}">
                <p14:modId xmlns:p14="http://schemas.microsoft.com/office/powerpoint/2010/main" val="2214661721"/>
              </p:ext>
            </p:extLst>
          </p:nvPr>
        </p:nvGraphicFramePr>
        <p:xfrm>
          <a:off x="119268" y="981046"/>
          <a:ext cx="11953464" cy="5940017"/>
        </p:xfrm>
        <a:graphic>
          <a:graphicData uri="http://schemas.openxmlformats.org/drawingml/2006/table">
            <a:tbl>
              <a:tblPr>
                <a:noFill/>
              </a:tblPr>
              <a:tblGrid>
                <a:gridCol w="5976732">
                  <a:extLst>
                    <a:ext uri="{9D8B030D-6E8A-4147-A177-3AD203B41FA5}">
                      <a16:colId xmlns:a16="http://schemas.microsoft.com/office/drawing/2014/main" val="20000"/>
                    </a:ext>
                  </a:extLst>
                </a:gridCol>
                <a:gridCol w="5976732">
                  <a:extLst>
                    <a:ext uri="{9D8B030D-6E8A-4147-A177-3AD203B41FA5}">
                      <a16:colId xmlns:a16="http://schemas.microsoft.com/office/drawing/2014/main" val="20001"/>
                    </a:ext>
                  </a:extLst>
                </a:gridCol>
              </a:tblGrid>
              <a:tr h="597499">
                <a:tc>
                  <a:txBody>
                    <a:bodyPr/>
                    <a:lstStyle/>
                    <a:p>
                      <a:pPr marL="0" lvl="0" indent="0" algn="l" rtl="0">
                        <a:spcBef>
                          <a:spcPts val="0"/>
                        </a:spcBef>
                        <a:spcAft>
                          <a:spcPts val="0"/>
                        </a:spcAft>
                        <a:buNone/>
                      </a:pPr>
                      <a:r>
                        <a:rPr lang="en-US" sz="2400" b="1" dirty="0"/>
                        <a:t>Trial number and component version</a:t>
                      </a:r>
                      <a:endParaRPr sz="2400" b="1" dirty="0"/>
                    </a:p>
                  </a:txBody>
                  <a:tcPr marL="121900" marR="121900" marT="121900" marB="121900">
                    <a:solidFill>
                      <a:srgbClr val="CCCCCC"/>
                    </a:solidFill>
                  </a:tcPr>
                </a:tc>
                <a:tc>
                  <a:txBody>
                    <a:bodyPr/>
                    <a:lstStyle/>
                    <a:p>
                      <a:pPr marL="0" lvl="0" indent="0" algn="l" rtl="0">
                        <a:spcBef>
                          <a:spcPts val="0"/>
                        </a:spcBef>
                        <a:spcAft>
                          <a:spcPts val="0"/>
                        </a:spcAft>
                        <a:buNone/>
                      </a:pPr>
                      <a:r>
                        <a:rPr lang="en-US" sz="2400" b="1" dirty="0"/>
                        <a:t>Description</a:t>
                      </a:r>
                      <a:endParaRPr sz="2400" b="1" dirty="0"/>
                    </a:p>
                  </a:txBody>
                  <a:tcPr marL="121900" marR="121900" marT="121900" marB="121900">
                    <a:solidFill>
                      <a:srgbClr val="CCCCCC"/>
                    </a:solidFill>
                  </a:tcPr>
                </a:tc>
                <a:extLst>
                  <a:ext uri="{0D108BD9-81ED-4DB2-BD59-A6C34878D82A}">
                    <a16:rowId xmlns:a16="http://schemas.microsoft.com/office/drawing/2014/main" val="10000"/>
                  </a:ext>
                </a:extLst>
              </a:tr>
              <a:tr h="1152527">
                <a:tc>
                  <a:txBody>
                    <a:bodyPr/>
                    <a:lstStyle/>
                    <a:p>
                      <a:pPr marL="0" lvl="0" indent="0" algn="l" rtl="0">
                        <a:spcBef>
                          <a:spcPts val="0"/>
                        </a:spcBef>
                        <a:spcAft>
                          <a:spcPts val="0"/>
                        </a:spcAft>
                        <a:buNone/>
                      </a:pPr>
                      <a:r>
                        <a:rPr lang="en-US" sz="1800" dirty="0"/>
                        <a:t>Trial 1:</a:t>
                      </a:r>
                    </a:p>
                    <a:p>
                      <a:pPr marL="0" lvl="0" indent="0" algn="l" rtl="0">
                        <a:spcBef>
                          <a:spcPts val="0"/>
                        </a:spcBef>
                        <a:spcAft>
                          <a:spcPts val="0"/>
                        </a:spcAft>
                        <a:buNone/>
                      </a:pPr>
                      <a:r>
                        <a:rPr lang="en-US" sz="1800" dirty="0"/>
                        <a:t>04_how_much_v1</a:t>
                      </a:r>
                      <a:endParaRPr sz="1800" dirty="0"/>
                    </a:p>
                  </a:txBody>
                  <a:tcPr marL="121900" marR="121900" marT="121900" marB="121900"/>
                </a:tc>
                <a:tc>
                  <a:txBody>
                    <a:bodyPr/>
                    <a:lstStyle/>
                    <a:p>
                      <a:pPr marL="0" lvl="0" indent="0" algn="l" rtl="0">
                        <a:spcBef>
                          <a:spcPts val="0"/>
                        </a:spcBef>
                        <a:spcAft>
                          <a:spcPts val="0"/>
                        </a:spcAft>
                        <a:buNone/>
                      </a:pPr>
                      <a:r>
                        <a:rPr lang="en-US" sz="1800" dirty="0"/>
                        <a:t>Program works but only if the user enters integers. It correctly refuses integers outside the required range, but crashes when invalid data (string/float) is entered.</a:t>
                      </a:r>
                      <a:endParaRPr sz="1800" dirty="0"/>
                    </a:p>
                  </a:txBody>
                  <a:tcPr marL="121900" marR="121900" marT="121900" marB="121900"/>
                </a:tc>
                <a:extLst>
                  <a:ext uri="{0D108BD9-81ED-4DB2-BD59-A6C34878D82A}">
                    <a16:rowId xmlns:a16="http://schemas.microsoft.com/office/drawing/2014/main" val="10001"/>
                  </a:ext>
                </a:extLst>
              </a:tr>
              <a:tr h="11525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Trial 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04_how_much_v2</a:t>
                      </a:r>
                    </a:p>
                  </a:txBody>
                  <a:tcPr marL="121900" marR="121900" marT="121900" marB="121900"/>
                </a:tc>
                <a:tc>
                  <a:txBody>
                    <a:bodyPr/>
                    <a:lstStyle/>
                    <a:p>
                      <a:pPr marL="0" lvl="0" indent="0" algn="l" rtl="0">
                        <a:spcBef>
                          <a:spcPts val="0"/>
                        </a:spcBef>
                        <a:spcAft>
                          <a:spcPts val="0"/>
                        </a:spcAft>
                        <a:buNone/>
                      </a:pPr>
                      <a:r>
                        <a:rPr lang="en-US" sz="1800" dirty="0"/>
                        <a:t>Program responds appropriately to invalid by refusing it without crashing and offering the user to try again. However, the code is quite long, and it could be made more efficient.</a:t>
                      </a:r>
                      <a:endParaRPr sz="1800" dirty="0"/>
                    </a:p>
                  </a:txBody>
                  <a:tcPr marL="121900" marR="121900" marT="121900" marB="121900"/>
                </a:tc>
                <a:extLst>
                  <a:ext uri="{0D108BD9-81ED-4DB2-BD59-A6C34878D82A}">
                    <a16:rowId xmlns:a16="http://schemas.microsoft.com/office/drawing/2014/main" val="1015899749"/>
                  </a:ext>
                </a:extLst>
              </a:tr>
              <a:tr h="139264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Trial 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04_how_much_v3</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In this 3</a:t>
                      </a:r>
                      <a:r>
                        <a:rPr lang="en-US" sz="1800" baseline="30000" dirty="0"/>
                        <a:t>rd</a:t>
                      </a:r>
                      <a:r>
                        <a:rPr lang="en-US" sz="1800" dirty="0"/>
                        <a:t> trial, I included the valid range (1-10) as the basis of the while loop, which eliminated the need to use the ’valid’ variable. Looks cleaner and does the same thing as v2, but like I said, looks much better</a:t>
                      </a:r>
                    </a:p>
                  </a:txBody>
                  <a:tcPr marL="121900" marR="121900" marT="121900" marB="121900"/>
                </a:tc>
                <a:extLst>
                  <a:ext uri="{0D108BD9-81ED-4DB2-BD59-A6C34878D82A}">
                    <a16:rowId xmlns:a16="http://schemas.microsoft.com/office/drawing/2014/main" val="4237421337"/>
                  </a:ext>
                </a:extLst>
              </a:tr>
              <a:tr h="16327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Trial 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04_how_much_v4</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Made v3 into a function. Also made </a:t>
                      </a:r>
                      <a:r>
                        <a:rPr lang="en-US" sz="1800" dirty="0" err="1"/>
                        <a:t>user_balance</a:t>
                      </a:r>
                      <a:r>
                        <a:rPr lang="en-US" sz="1800" dirty="0"/>
                        <a:t> a more generic name, called ’response’, and changed e condition and position of the number comparison into the loop to make the function recyclable. I’m going to implement this into my final version of LU.</a:t>
                      </a:r>
                    </a:p>
                  </a:txBody>
                  <a:tcPr marL="121900" marR="121900" marT="121900" marB="121900"/>
                </a:tc>
                <a:extLst>
                  <a:ext uri="{0D108BD9-81ED-4DB2-BD59-A6C34878D82A}">
                    <a16:rowId xmlns:a16="http://schemas.microsoft.com/office/drawing/2014/main" val="2093276785"/>
                  </a:ext>
                </a:extLst>
              </a:tr>
            </a:tbl>
          </a:graphicData>
        </a:graphic>
      </p:graphicFrame>
    </p:spTree>
    <p:extLst>
      <p:ext uri="{BB962C8B-B14F-4D97-AF65-F5344CB8AC3E}">
        <p14:creationId xmlns:p14="http://schemas.microsoft.com/office/powerpoint/2010/main" val="3199172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415600" y="349527"/>
            <a:ext cx="11360800" cy="763600"/>
          </a:xfrm>
          <a:prstGeom prst="rect">
            <a:avLst/>
          </a:prstGeom>
        </p:spPr>
        <p:txBody>
          <a:bodyPr spcFirstLastPara="1" vert="horz" wrap="square" lIns="121900" tIns="121900" rIns="121900" bIns="121900" rtlCol="0" anchor="t" anchorCtr="0">
            <a:noAutofit/>
          </a:bodyPr>
          <a:lstStyle/>
          <a:p>
            <a:r>
              <a:rPr lang="en" sz="4000" dirty="0"/>
              <a:t>Component 2 (How Much)</a:t>
            </a:r>
            <a:endParaRPr sz="4000" dirty="0"/>
          </a:p>
        </p:txBody>
      </p:sp>
      <p:pic>
        <p:nvPicPr>
          <p:cNvPr id="5" name="Picture 4">
            <a:extLst>
              <a:ext uri="{FF2B5EF4-FFF2-40B4-BE49-F238E27FC236}">
                <a16:creationId xmlns:a16="http://schemas.microsoft.com/office/drawing/2014/main" id="{F132FB8E-5973-55E4-7EA5-24C4D626FF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600" y="1404730"/>
            <a:ext cx="4776581" cy="5103743"/>
          </a:xfrm>
          <a:prstGeom prst="rect">
            <a:avLst/>
          </a:prstGeom>
        </p:spPr>
      </p:pic>
      <p:sp>
        <p:nvSpPr>
          <p:cNvPr id="6" name="TextBox 5">
            <a:extLst>
              <a:ext uri="{FF2B5EF4-FFF2-40B4-BE49-F238E27FC236}">
                <a16:creationId xmlns:a16="http://schemas.microsoft.com/office/drawing/2014/main" id="{34BEE7FC-E1D4-8AF0-EA9B-D147D8A6B8BA}"/>
              </a:ext>
            </a:extLst>
          </p:cNvPr>
          <p:cNvSpPr txBox="1"/>
          <p:nvPr/>
        </p:nvSpPr>
        <p:spPr>
          <a:xfrm>
            <a:off x="8788007" y="1113127"/>
            <a:ext cx="2988393" cy="523220"/>
          </a:xfrm>
          <a:prstGeom prst="rect">
            <a:avLst/>
          </a:prstGeom>
          <a:noFill/>
        </p:spPr>
        <p:txBody>
          <a:bodyPr wrap="square" rtlCol="0">
            <a:spAutoFit/>
          </a:bodyPr>
          <a:lstStyle/>
          <a:p>
            <a:r>
              <a:rPr lang="en-US" sz="2800" dirty="0"/>
              <a:t>PAYOUT SCHEDULE</a:t>
            </a:r>
          </a:p>
        </p:txBody>
      </p:sp>
      <p:sp>
        <p:nvSpPr>
          <p:cNvPr id="7" name="TextBox 6">
            <a:extLst>
              <a:ext uri="{FF2B5EF4-FFF2-40B4-BE49-F238E27FC236}">
                <a16:creationId xmlns:a16="http://schemas.microsoft.com/office/drawing/2014/main" id="{E7D7D0D3-C1C7-FC37-5546-D9AD403DFCF7}"/>
              </a:ext>
            </a:extLst>
          </p:cNvPr>
          <p:cNvSpPr txBox="1"/>
          <p:nvPr/>
        </p:nvSpPr>
        <p:spPr>
          <a:xfrm>
            <a:off x="9077739" y="2292625"/>
            <a:ext cx="2698661"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t>Nothing: Lose $1 (Nothing makes it seem fine, but you’re losing money).</a:t>
            </a:r>
          </a:p>
          <a:p>
            <a:pPr marL="285750" indent="-285750">
              <a:buFont typeface="Arial" panose="020B0604020202020204" pitchFamily="34" charset="0"/>
              <a:buChar char="•"/>
            </a:pPr>
            <a:r>
              <a:rPr lang="en-US" sz="1600" dirty="0"/>
              <a:t>Iron: Lose 50c.</a:t>
            </a:r>
          </a:p>
          <a:p>
            <a:pPr marL="285750" indent="-285750">
              <a:buFont typeface="Arial" panose="020B0604020202020204" pitchFamily="34" charset="0"/>
              <a:buChar char="•"/>
            </a:pPr>
            <a:r>
              <a:rPr lang="en-US" sz="1600" dirty="0"/>
              <a:t>Gold: Win $1.</a:t>
            </a:r>
          </a:p>
          <a:p>
            <a:pPr marL="285750" indent="-285750">
              <a:buFont typeface="Arial" panose="020B0604020202020204" pitchFamily="34" charset="0"/>
              <a:buChar char="•"/>
            </a:pPr>
            <a:r>
              <a:rPr lang="en-US" sz="1600" dirty="0"/>
              <a:t>JACKPOT: Win $4.</a:t>
            </a:r>
          </a:p>
        </p:txBody>
      </p:sp>
      <p:sp>
        <p:nvSpPr>
          <p:cNvPr id="9" name="TextBox 8">
            <a:extLst>
              <a:ext uri="{FF2B5EF4-FFF2-40B4-BE49-F238E27FC236}">
                <a16:creationId xmlns:a16="http://schemas.microsoft.com/office/drawing/2014/main" id="{A49CB5C3-29AC-78E1-98F0-26D8DEAB4CBE}"/>
              </a:ext>
            </a:extLst>
          </p:cNvPr>
          <p:cNvSpPr txBox="1"/>
          <p:nvPr/>
        </p:nvSpPr>
        <p:spPr>
          <a:xfrm>
            <a:off x="6568277" y="4513021"/>
            <a:ext cx="5623723" cy="923330"/>
          </a:xfrm>
          <a:prstGeom prst="rect">
            <a:avLst/>
          </a:prstGeom>
          <a:noFill/>
        </p:spPr>
        <p:txBody>
          <a:bodyPr wrap="square" rtlCol="0">
            <a:spAutoFit/>
          </a:bodyPr>
          <a:lstStyle/>
          <a:p>
            <a:r>
              <a:rPr lang="en-US" dirty="0"/>
              <a:t>In this component, we need to check that overtime, the user loses money – to make the game pay to win, but not only that, to make the game viable</a:t>
            </a:r>
          </a:p>
        </p:txBody>
      </p:sp>
    </p:spTree>
    <p:extLst>
      <p:ext uri="{BB962C8B-B14F-4D97-AF65-F5344CB8AC3E}">
        <p14:creationId xmlns:p14="http://schemas.microsoft.com/office/powerpoint/2010/main" val="166288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68B5A-EFF4-4803-8DA6-5994B306EBAF}"/>
              </a:ext>
            </a:extLst>
          </p:cNvPr>
          <p:cNvSpPr>
            <a:spLocks noGrp="1"/>
          </p:cNvSpPr>
          <p:nvPr>
            <p:ph type="title"/>
          </p:nvPr>
        </p:nvSpPr>
        <p:spPr>
          <a:xfrm>
            <a:off x="838200" y="365125"/>
            <a:ext cx="10515600" cy="640715"/>
          </a:xfrm>
        </p:spPr>
        <p:txBody>
          <a:bodyPr>
            <a:normAutofit fontScale="90000"/>
          </a:bodyPr>
          <a:lstStyle/>
          <a:p>
            <a:pPr>
              <a:lnSpc>
                <a:spcPct val="115000"/>
              </a:lnSpc>
              <a:spcAft>
                <a:spcPts val="0"/>
              </a:spcAft>
            </a:pPr>
            <a:r>
              <a:rPr lang="en-NZ" sz="4000" dirty="0"/>
              <a:t>Address relevant Implications:</a:t>
            </a:r>
          </a:p>
        </p:txBody>
      </p:sp>
      <p:graphicFrame>
        <p:nvGraphicFramePr>
          <p:cNvPr id="4" name="Table 4">
            <a:extLst>
              <a:ext uri="{FF2B5EF4-FFF2-40B4-BE49-F238E27FC236}">
                <a16:creationId xmlns:a16="http://schemas.microsoft.com/office/drawing/2014/main" id="{54A393A9-6C94-409B-BDCB-65C4ABAA2DD1}"/>
              </a:ext>
            </a:extLst>
          </p:cNvPr>
          <p:cNvGraphicFramePr>
            <a:graphicFrameLocks noGrp="1"/>
          </p:cNvGraphicFramePr>
          <p:nvPr>
            <p:extLst>
              <p:ext uri="{D42A27DB-BD31-4B8C-83A1-F6EECF244321}">
                <p14:modId xmlns:p14="http://schemas.microsoft.com/office/powerpoint/2010/main" val="314179954"/>
              </p:ext>
            </p:extLst>
          </p:nvPr>
        </p:nvGraphicFramePr>
        <p:xfrm>
          <a:off x="782320" y="1213485"/>
          <a:ext cx="10627360" cy="185420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849256304"/>
                    </a:ext>
                  </a:extLst>
                </a:gridCol>
                <a:gridCol w="7122160">
                  <a:extLst>
                    <a:ext uri="{9D8B030D-6E8A-4147-A177-3AD203B41FA5}">
                      <a16:colId xmlns:a16="http://schemas.microsoft.com/office/drawing/2014/main" val="2106481727"/>
                    </a:ext>
                  </a:extLst>
                </a:gridCol>
              </a:tblGrid>
              <a:tr h="370840">
                <a:tc>
                  <a:txBody>
                    <a:bodyPr/>
                    <a:lstStyle/>
                    <a:p>
                      <a:r>
                        <a:rPr lang="en-NZ" dirty="0"/>
                        <a:t>Relevant implication</a:t>
                      </a:r>
                    </a:p>
                  </a:txBody>
                  <a:tcPr/>
                </a:tc>
                <a:tc>
                  <a:txBody>
                    <a:bodyPr/>
                    <a:lstStyle/>
                    <a:p>
                      <a:r>
                        <a:rPr lang="en-NZ" dirty="0"/>
                        <a:t>Explain how your final outcome </a:t>
                      </a:r>
                      <a:r>
                        <a:rPr lang="en-NZ" b="1" i="1" dirty="0"/>
                        <a:t>addresses</a:t>
                      </a:r>
                      <a:r>
                        <a:rPr lang="en-NZ" dirty="0"/>
                        <a:t> each implication</a:t>
                      </a:r>
                    </a:p>
                  </a:txBody>
                  <a:tcPr/>
                </a:tc>
                <a:extLst>
                  <a:ext uri="{0D108BD9-81ED-4DB2-BD59-A6C34878D82A}">
                    <a16:rowId xmlns:a16="http://schemas.microsoft.com/office/drawing/2014/main" val="2286542890"/>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2636529970"/>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845002142"/>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1686164491"/>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1038612699"/>
                  </a:ext>
                </a:extLst>
              </a:tr>
            </a:tbl>
          </a:graphicData>
        </a:graphic>
      </p:graphicFrame>
    </p:spTree>
    <p:extLst>
      <p:ext uri="{BB962C8B-B14F-4D97-AF65-F5344CB8AC3E}">
        <p14:creationId xmlns:p14="http://schemas.microsoft.com/office/powerpoint/2010/main" val="10534446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183D5-E1F8-4917-B0BA-FC2E62047445}"/>
              </a:ext>
            </a:extLst>
          </p:cNvPr>
          <p:cNvSpPr>
            <a:spLocks noGrp="1"/>
          </p:cNvSpPr>
          <p:nvPr>
            <p:ph type="title"/>
          </p:nvPr>
        </p:nvSpPr>
        <p:spPr>
          <a:xfrm>
            <a:off x="838200" y="365125"/>
            <a:ext cx="10515600" cy="559435"/>
          </a:xfrm>
        </p:spPr>
        <p:txBody>
          <a:bodyPr>
            <a:normAutofit fontScale="90000"/>
          </a:bodyPr>
          <a:lstStyle/>
          <a:p>
            <a:r>
              <a:rPr lang="en-NZ" sz="4000" dirty="0"/>
              <a:t>Version Control Evidence:</a:t>
            </a:r>
          </a:p>
        </p:txBody>
      </p:sp>
      <p:sp>
        <p:nvSpPr>
          <p:cNvPr id="3" name="Rectangle 2">
            <a:extLst>
              <a:ext uri="{FF2B5EF4-FFF2-40B4-BE49-F238E27FC236}">
                <a16:creationId xmlns:a16="http://schemas.microsoft.com/office/drawing/2014/main" id="{A89172B1-B985-48A3-8018-FC6FF45BCE4F}"/>
              </a:ext>
            </a:extLst>
          </p:cNvPr>
          <p:cNvSpPr/>
          <p:nvPr/>
        </p:nvSpPr>
        <p:spPr>
          <a:xfrm>
            <a:off x="675639" y="1081088"/>
            <a:ext cx="9513815" cy="1020921"/>
          </a:xfrm>
          <a:prstGeom prst="rect">
            <a:avLst/>
          </a:prstGeom>
        </p:spPr>
        <p:txBody>
          <a:bodyPr wrap="square">
            <a:spAutoFit/>
          </a:bodyPr>
          <a:lstStyle/>
          <a:p>
            <a:pPr>
              <a:lnSpc>
                <a:spcPct val="115000"/>
              </a:lnSpc>
              <a:spcAft>
                <a:spcPts val="0"/>
              </a:spcAft>
            </a:pPr>
            <a:r>
              <a:rPr lang="en-NZ" i="1" dirty="0">
                <a:latin typeface="Arial" panose="020B0604020202020204" pitchFamily="34" charset="0"/>
                <a:ea typeface="Arial" panose="020B0604020202020204" pitchFamily="34" charset="0"/>
              </a:rPr>
              <a:t>Your version control evidence should go here.  This could be in the form of screenshots (both of your GitHub repository as well as your local project folder) as evidence of your incremental development.</a:t>
            </a:r>
            <a:endParaRPr lang="en-NZ" dirty="0">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357549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904DD-5A10-446B-A89E-8DA5AC00DE23}"/>
              </a:ext>
            </a:extLst>
          </p:cNvPr>
          <p:cNvSpPr>
            <a:spLocks noGrp="1"/>
          </p:cNvSpPr>
          <p:nvPr>
            <p:ph type="title"/>
          </p:nvPr>
        </p:nvSpPr>
        <p:spPr>
          <a:xfrm>
            <a:off x="838200" y="365125"/>
            <a:ext cx="10515600" cy="721995"/>
          </a:xfrm>
        </p:spPr>
        <p:txBody>
          <a:bodyPr>
            <a:normAutofit/>
          </a:bodyPr>
          <a:lstStyle/>
          <a:p>
            <a:r>
              <a:rPr lang="en-NZ" sz="4000" dirty="0"/>
              <a:t>Final Discussion:</a:t>
            </a:r>
          </a:p>
        </p:txBody>
      </p:sp>
      <p:sp>
        <p:nvSpPr>
          <p:cNvPr id="3" name="Rectangle 2">
            <a:extLst>
              <a:ext uri="{FF2B5EF4-FFF2-40B4-BE49-F238E27FC236}">
                <a16:creationId xmlns:a16="http://schemas.microsoft.com/office/drawing/2014/main" id="{6385A117-1109-4CFD-B531-10565CC9D864}"/>
              </a:ext>
            </a:extLst>
          </p:cNvPr>
          <p:cNvSpPr/>
          <p:nvPr/>
        </p:nvSpPr>
        <p:spPr>
          <a:xfrm>
            <a:off x="838200" y="1087120"/>
            <a:ext cx="8353926" cy="646331"/>
          </a:xfrm>
          <a:prstGeom prst="rect">
            <a:avLst/>
          </a:prstGeom>
        </p:spPr>
        <p:txBody>
          <a:bodyPr wrap="square">
            <a:spAutoFit/>
          </a:bodyPr>
          <a:lstStyle/>
          <a:p>
            <a:r>
              <a:rPr lang="en-NZ" i="1" dirty="0">
                <a:latin typeface="Arial" panose="020B0604020202020204" pitchFamily="34" charset="0"/>
              </a:rPr>
              <a:t>Discuss how the information from planning, testing and trialling of components assisted in the development of a high-quality outcome.</a:t>
            </a:r>
          </a:p>
        </p:txBody>
      </p:sp>
    </p:spTree>
    <p:extLst>
      <p:ext uri="{BB962C8B-B14F-4D97-AF65-F5344CB8AC3E}">
        <p14:creationId xmlns:p14="http://schemas.microsoft.com/office/powerpoint/2010/main" val="2276153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68B5A-EFF4-4803-8DA6-5994B306EBAF}"/>
              </a:ext>
            </a:extLst>
          </p:cNvPr>
          <p:cNvSpPr>
            <a:spLocks noGrp="1"/>
          </p:cNvSpPr>
          <p:nvPr>
            <p:ph type="title"/>
          </p:nvPr>
        </p:nvSpPr>
        <p:spPr/>
        <p:txBody>
          <a:bodyPr/>
          <a:lstStyle/>
          <a:p>
            <a:r>
              <a:rPr lang="en-NZ" b="1"/>
              <a:t>Lucky Unicorn</a:t>
            </a:r>
            <a:endParaRPr lang="en-NZ" dirty="0"/>
          </a:p>
        </p:txBody>
      </p:sp>
      <p:sp>
        <p:nvSpPr>
          <p:cNvPr id="4" name="Google Shape;55;p13">
            <a:extLst>
              <a:ext uri="{FF2B5EF4-FFF2-40B4-BE49-F238E27FC236}">
                <a16:creationId xmlns:a16="http://schemas.microsoft.com/office/drawing/2014/main" id="{F7FB308A-232B-4B31-A59D-BD561ECFBE8B}"/>
              </a:ext>
            </a:extLst>
          </p:cNvPr>
          <p:cNvSpPr txBox="1">
            <a:spLocks/>
          </p:cNvSpPr>
          <p:nvPr/>
        </p:nvSpPr>
        <p:spPr>
          <a:xfrm>
            <a:off x="1693459" y="1690687"/>
            <a:ext cx="8768352" cy="2483747"/>
          </a:xfrm>
          <a:prstGeom prst="rect">
            <a:avLst/>
          </a:prstGeom>
          <a:solidFill>
            <a:srgbClr val="D9EAD3"/>
          </a:solidFill>
          <a:ln w="28575" cap="flat" cmpd="sng">
            <a:solidFill>
              <a:srgbClr val="274E13"/>
            </a:solidFill>
            <a:prstDash val="solid"/>
            <a:round/>
            <a:headEnd type="none" w="sm" len="sm"/>
            <a:tailEnd type="none" w="sm" len="sm"/>
          </a:ln>
        </p:spPr>
        <p:txBody>
          <a:bodyPr spcFirstLastPara="1" wrap="square"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dk1"/>
              </a:buClr>
              <a:buSzPts val="1100"/>
              <a:buFont typeface="Arial"/>
              <a:buNone/>
            </a:pPr>
            <a:r>
              <a:rPr lang="en-NZ" sz="2000" b="1" dirty="0">
                <a:solidFill>
                  <a:srgbClr val="274E13"/>
                </a:solidFill>
              </a:rPr>
              <a:t>Link to GitHub Repository: </a:t>
            </a:r>
            <a:r>
              <a:rPr lang="en-NZ" sz="2000" b="1" dirty="0">
                <a:solidFill>
                  <a:srgbClr val="274E13"/>
                </a:solidFill>
                <a:hlinkClick r:id="rId2"/>
              </a:rPr>
              <a:t>https://github.com/joshbatmiddleton/Lucky-Unicorn</a:t>
            </a:r>
            <a:r>
              <a:rPr lang="en-NZ" sz="2000" b="1" dirty="0">
                <a:solidFill>
                  <a:srgbClr val="274E13"/>
                </a:solidFill>
              </a:rPr>
              <a:t> </a:t>
            </a:r>
          </a:p>
          <a:p>
            <a:pPr marL="0" indent="0">
              <a:lnSpc>
                <a:spcPct val="100000"/>
              </a:lnSpc>
              <a:spcBef>
                <a:spcPts val="0"/>
              </a:spcBef>
              <a:buClr>
                <a:schemeClr val="dk1"/>
              </a:buClr>
              <a:buSzPts val="1100"/>
              <a:buFont typeface="Arial"/>
              <a:buNone/>
            </a:pPr>
            <a:endParaRPr lang="en-NZ" sz="2000" dirty="0">
              <a:solidFill>
                <a:srgbClr val="274E13"/>
              </a:solidFill>
            </a:endParaRPr>
          </a:p>
          <a:p>
            <a:pPr marL="0" indent="0">
              <a:lnSpc>
                <a:spcPct val="100000"/>
              </a:lnSpc>
              <a:spcBef>
                <a:spcPts val="0"/>
              </a:spcBef>
              <a:buClr>
                <a:schemeClr val="dk1"/>
              </a:buClr>
              <a:buSzPts val="1100"/>
              <a:buNone/>
            </a:pPr>
            <a:r>
              <a:rPr lang="en-NZ" sz="2000" b="1" dirty="0">
                <a:solidFill>
                  <a:srgbClr val="274E13"/>
                </a:solidFill>
              </a:rPr>
              <a:t>Links to Trello board / project management tools: </a:t>
            </a:r>
            <a:r>
              <a:rPr lang="en-NZ" sz="2000" b="1" dirty="0">
                <a:solidFill>
                  <a:srgbClr val="274E13"/>
                </a:solidFill>
                <a:hlinkClick r:id="rId3"/>
              </a:rPr>
              <a:t>https://trello.com/b/4ApV5W8c/decomposition</a:t>
            </a:r>
            <a:r>
              <a:rPr lang="en-NZ" sz="2000" b="1" dirty="0">
                <a:solidFill>
                  <a:srgbClr val="274E13"/>
                </a:solidFill>
              </a:rPr>
              <a:t> </a:t>
            </a:r>
          </a:p>
          <a:p>
            <a:pPr marL="0" indent="0">
              <a:lnSpc>
                <a:spcPct val="100000"/>
              </a:lnSpc>
              <a:spcBef>
                <a:spcPts val="0"/>
              </a:spcBef>
              <a:buClr>
                <a:schemeClr val="dk1"/>
              </a:buClr>
              <a:buSzPts val="1100"/>
              <a:buNone/>
            </a:pPr>
            <a:endParaRPr lang="en-NZ" sz="2000" b="1" dirty="0">
              <a:solidFill>
                <a:srgbClr val="274E13"/>
              </a:solidFill>
            </a:endParaRPr>
          </a:p>
          <a:p>
            <a:pPr marL="0" indent="0">
              <a:lnSpc>
                <a:spcPct val="100000"/>
              </a:lnSpc>
              <a:spcBef>
                <a:spcPts val="0"/>
              </a:spcBef>
              <a:buClr>
                <a:schemeClr val="dk1"/>
              </a:buClr>
              <a:buSzPts val="1100"/>
              <a:buNone/>
            </a:pPr>
            <a:r>
              <a:rPr lang="en-NZ" sz="2000" b="1" dirty="0">
                <a:solidFill>
                  <a:srgbClr val="274E13"/>
                </a:solidFill>
              </a:rPr>
              <a:t>Link to final version of your program: [here]</a:t>
            </a:r>
          </a:p>
          <a:p>
            <a:pPr marL="0" indent="0">
              <a:lnSpc>
                <a:spcPct val="100000"/>
              </a:lnSpc>
              <a:spcBef>
                <a:spcPts val="0"/>
              </a:spcBef>
              <a:buClr>
                <a:schemeClr val="dk1"/>
              </a:buClr>
              <a:buSzPts val="1100"/>
              <a:buFont typeface="Arial"/>
              <a:buNone/>
            </a:pPr>
            <a:r>
              <a:rPr lang="en-NZ" sz="2000" b="1" dirty="0">
                <a:solidFill>
                  <a:srgbClr val="274E13"/>
                </a:solidFill>
              </a:rPr>
              <a:t> </a:t>
            </a:r>
            <a:endParaRPr lang="en-NZ" sz="2000" dirty="0"/>
          </a:p>
        </p:txBody>
      </p:sp>
      <p:graphicFrame>
        <p:nvGraphicFramePr>
          <p:cNvPr id="6" name="Google Shape;56;p13">
            <a:extLst>
              <a:ext uri="{FF2B5EF4-FFF2-40B4-BE49-F238E27FC236}">
                <a16:creationId xmlns:a16="http://schemas.microsoft.com/office/drawing/2014/main" id="{A0658CEC-C8BE-4EBE-8618-7B97BA7329B8}"/>
              </a:ext>
            </a:extLst>
          </p:cNvPr>
          <p:cNvGraphicFramePr/>
          <p:nvPr>
            <p:extLst>
              <p:ext uri="{D42A27DB-BD31-4B8C-83A1-F6EECF244321}">
                <p14:modId xmlns:p14="http://schemas.microsoft.com/office/powerpoint/2010/main" val="1454263739"/>
              </p:ext>
            </p:extLst>
          </p:nvPr>
        </p:nvGraphicFramePr>
        <p:xfrm>
          <a:off x="1693459" y="4633849"/>
          <a:ext cx="8768352" cy="1859026"/>
        </p:xfrm>
        <a:graphic>
          <a:graphicData uri="http://schemas.openxmlformats.org/drawingml/2006/table">
            <a:tbl>
              <a:tblPr>
                <a:noFill/>
              </a:tblPr>
              <a:tblGrid>
                <a:gridCol w="8768352">
                  <a:extLst>
                    <a:ext uri="{9D8B030D-6E8A-4147-A177-3AD203B41FA5}">
                      <a16:colId xmlns:a16="http://schemas.microsoft.com/office/drawing/2014/main" val="20000"/>
                    </a:ext>
                  </a:extLst>
                </a:gridCol>
              </a:tblGrid>
              <a:tr h="1495600">
                <a:tc>
                  <a:txBody>
                    <a:bodyPr/>
                    <a:lstStyle/>
                    <a:p>
                      <a:pPr marL="0" lvl="0" indent="0" algn="l" rtl="0">
                        <a:lnSpc>
                          <a:spcPct val="115000"/>
                        </a:lnSpc>
                        <a:spcBef>
                          <a:spcPts val="0"/>
                        </a:spcBef>
                        <a:spcAft>
                          <a:spcPts val="0"/>
                        </a:spcAft>
                        <a:buNone/>
                      </a:pPr>
                      <a:r>
                        <a:rPr lang="en" sz="2000" b="1" i="1" dirty="0">
                          <a:solidFill>
                            <a:srgbClr val="990000"/>
                          </a:solidFill>
                        </a:rPr>
                        <a:t>Ensure you have made these links ‘public’ so that they are open to anyone, including the marker.</a:t>
                      </a:r>
                    </a:p>
                    <a:p>
                      <a:pPr marL="0" lvl="0" indent="0" algn="l" rtl="0">
                        <a:lnSpc>
                          <a:spcPct val="115000"/>
                        </a:lnSpc>
                        <a:spcBef>
                          <a:spcPts val="0"/>
                        </a:spcBef>
                        <a:spcAft>
                          <a:spcPts val="0"/>
                        </a:spcAft>
                        <a:buNone/>
                      </a:pPr>
                      <a:endParaRPr lang="en" sz="2000" b="1" i="1" dirty="0">
                        <a:solidFill>
                          <a:srgbClr val="990000"/>
                        </a:solidFill>
                      </a:endParaRPr>
                    </a:p>
                    <a:p>
                      <a:pPr marL="0" lvl="0" indent="0" algn="l" rtl="0">
                        <a:lnSpc>
                          <a:spcPct val="115000"/>
                        </a:lnSpc>
                        <a:spcBef>
                          <a:spcPts val="0"/>
                        </a:spcBef>
                        <a:spcAft>
                          <a:spcPts val="0"/>
                        </a:spcAft>
                        <a:buNone/>
                      </a:pPr>
                      <a:r>
                        <a:rPr lang="en" sz="2000" b="1" i="1" dirty="0">
                          <a:solidFill>
                            <a:srgbClr val="990000"/>
                          </a:solidFill>
                        </a:rPr>
                        <a:t>The link to your program is the final outcome of this whole project – your finished program.</a:t>
                      </a:r>
                      <a:endParaRPr sz="2000" b="1" i="1" dirty="0">
                        <a:solidFill>
                          <a:srgbClr val="990000"/>
                        </a:solidFill>
                      </a:endParaRPr>
                    </a:p>
                  </a:txBody>
                  <a:tcPr marL="63500" marR="63500" marT="63500" marB="63500">
                    <a:solidFill>
                      <a:srgbClr val="EA9999"/>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8895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68B5A-EFF4-4803-8DA6-5994B306EBAF}"/>
              </a:ext>
            </a:extLst>
          </p:cNvPr>
          <p:cNvSpPr>
            <a:spLocks noGrp="1"/>
          </p:cNvSpPr>
          <p:nvPr>
            <p:ph type="title"/>
          </p:nvPr>
        </p:nvSpPr>
        <p:spPr>
          <a:xfrm>
            <a:off x="838200" y="365125"/>
            <a:ext cx="10515600" cy="559435"/>
          </a:xfrm>
        </p:spPr>
        <p:txBody>
          <a:bodyPr>
            <a:normAutofit fontScale="90000"/>
          </a:bodyPr>
          <a:lstStyle/>
          <a:p>
            <a:pPr>
              <a:lnSpc>
                <a:spcPct val="115000"/>
              </a:lnSpc>
              <a:spcAft>
                <a:spcPts val="0"/>
              </a:spcAft>
            </a:pPr>
            <a:r>
              <a:rPr lang="en-NZ" dirty="0"/>
              <a:t>Describe relevant Implications:</a:t>
            </a:r>
          </a:p>
        </p:txBody>
      </p:sp>
      <p:sp>
        <p:nvSpPr>
          <p:cNvPr id="5" name="Rectangle 4">
            <a:extLst>
              <a:ext uri="{FF2B5EF4-FFF2-40B4-BE49-F238E27FC236}">
                <a16:creationId xmlns:a16="http://schemas.microsoft.com/office/drawing/2014/main" id="{ACAE53BB-FF7D-43E7-AF26-E5A3D9A837CF}"/>
              </a:ext>
            </a:extLst>
          </p:cNvPr>
          <p:cNvSpPr/>
          <p:nvPr/>
        </p:nvSpPr>
        <p:spPr>
          <a:xfrm>
            <a:off x="726440" y="1028343"/>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graphicFrame>
        <p:nvGraphicFramePr>
          <p:cNvPr id="6" name="Table 4">
            <a:extLst>
              <a:ext uri="{FF2B5EF4-FFF2-40B4-BE49-F238E27FC236}">
                <a16:creationId xmlns:a16="http://schemas.microsoft.com/office/drawing/2014/main" id="{A02ECB3F-5E1A-4602-8844-49609D54ADF8}"/>
              </a:ext>
            </a:extLst>
          </p:cNvPr>
          <p:cNvGraphicFramePr>
            <a:graphicFrameLocks noGrp="1"/>
          </p:cNvGraphicFramePr>
          <p:nvPr>
            <p:extLst>
              <p:ext uri="{D42A27DB-BD31-4B8C-83A1-F6EECF244321}">
                <p14:modId xmlns:p14="http://schemas.microsoft.com/office/powerpoint/2010/main" val="711818380"/>
              </p:ext>
            </p:extLst>
          </p:nvPr>
        </p:nvGraphicFramePr>
        <p:xfrm>
          <a:off x="359634" y="1574800"/>
          <a:ext cx="11472732" cy="3298190"/>
        </p:xfrm>
        <a:graphic>
          <a:graphicData uri="http://schemas.openxmlformats.org/drawingml/2006/table">
            <a:tbl>
              <a:tblPr firstRow="1" bandRow="1">
                <a:tableStyleId>{5C22544A-7EE6-4342-B048-85BDC9FD1C3A}</a:tableStyleId>
              </a:tblPr>
              <a:tblGrid>
                <a:gridCol w="4383449">
                  <a:extLst>
                    <a:ext uri="{9D8B030D-6E8A-4147-A177-3AD203B41FA5}">
                      <a16:colId xmlns:a16="http://schemas.microsoft.com/office/drawing/2014/main" val="2849256304"/>
                    </a:ext>
                  </a:extLst>
                </a:gridCol>
                <a:gridCol w="7089283">
                  <a:extLst>
                    <a:ext uri="{9D8B030D-6E8A-4147-A177-3AD203B41FA5}">
                      <a16:colId xmlns:a16="http://schemas.microsoft.com/office/drawing/2014/main" val="2106481727"/>
                    </a:ext>
                  </a:extLst>
                </a:gridCol>
              </a:tblGrid>
              <a:tr h="463550">
                <a:tc>
                  <a:txBody>
                    <a:bodyPr/>
                    <a:lstStyle/>
                    <a:p>
                      <a:r>
                        <a:rPr lang="en-NZ" dirty="0"/>
                        <a:t>Relevant implication</a:t>
                      </a:r>
                    </a:p>
                  </a:txBody>
                  <a:tcPr/>
                </a:tc>
                <a:tc>
                  <a:txBody>
                    <a:bodyPr/>
                    <a:lstStyle/>
                    <a:p>
                      <a:r>
                        <a:rPr lang="en-NZ" dirty="0"/>
                        <a:t>Describe the implication and give an example</a:t>
                      </a:r>
                    </a:p>
                  </a:txBody>
                  <a:tcPr/>
                </a:tc>
                <a:extLst>
                  <a:ext uri="{0D108BD9-81ED-4DB2-BD59-A6C34878D82A}">
                    <a16:rowId xmlns:a16="http://schemas.microsoft.com/office/drawing/2014/main" val="2286542890"/>
                  </a:ext>
                </a:extLst>
              </a:tr>
              <a:tr h="463550">
                <a:tc>
                  <a:txBody>
                    <a:bodyPr/>
                    <a:lstStyle/>
                    <a:p>
                      <a:r>
                        <a:rPr lang="en-NZ" dirty="0"/>
                        <a:t>Functionality</a:t>
                      </a:r>
                    </a:p>
                  </a:txBody>
                  <a:tcPr/>
                </a:tc>
                <a:tc>
                  <a:txBody>
                    <a:bodyPr/>
                    <a:lstStyle/>
                    <a:p>
                      <a:r>
                        <a:rPr lang="en-NZ" dirty="0"/>
                        <a:t>Functionality is about making sure your program works the way you have designed it, and that it functions the way you made it.</a:t>
                      </a:r>
                    </a:p>
                  </a:txBody>
                  <a:tcPr/>
                </a:tc>
                <a:extLst>
                  <a:ext uri="{0D108BD9-81ED-4DB2-BD59-A6C34878D82A}">
                    <a16:rowId xmlns:a16="http://schemas.microsoft.com/office/drawing/2014/main" val="2636529970"/>
                  </a:ext>
                </a:extLst>
              </a:tr>
              <a:tr h="463550">
                <a:tc>
                  <a:txBody>
                    <a:bodyPr/>
                    <a:lstStyle/>
                    <a:p>
                      <a:r>
                        <a:rPr lang="en-NZ" dirty="0"/>
                        <a:t>Usability</a:t>
                      </a:r>
                    </a:p>
                  </a:txBody>
                  <a:tcPr/>
                </a:tc>
                <a:tc>
                  <a:txBody>
                    <a:bodyPr/>
                    <a:lstStyle/>
                    <a:p>
                      <a:r>
                        <a:rPr lang="en-NZ" dirty="0"/>
                        <a:t>Usability is about making sure that the program is easy to use, and that the program can do what it needs to do</a:t>
                      </a:r>
                    </a:p>
                  </a:txBody>
                  <a:tcPr/>
                </a:tc>
                <a:extLst>
                  <a:ext uri="{0D108BD9-81ED-4DB2-BD59-A6C34878D82A}">
                    <a16:rowId xmlns:a16="http://schemas.microsoft.com/office/drawing/2014/main" val="845002142"/>
                  </a:ext>
                </a:extLst>
              </a:tr>
              <a:tr h="463550">
                <a:tc>
                  <a:txBody>
                    <a:bodyPr/>
                    <a:lstStyle/>
                    <a:p>
                      <a:r>
                        <a:rPr lang="en-NZ" dirty="0"/>
                        <a:t>Aesthetics</a:t>
                      </a:r>
                    </a:p>
                  </a:txBody>
                  <a:tcPr/>
                </a:tc>
                <a:tc>
                  <a:txBody>
                    <a:bodyPr/>
                    <a:lstStyle/>
                    <a:p>
                      <a:r>
                        <a:rPr lang="en-NZ" dirty="0"/>
                        <a:t>Aesthetics is about what and how your program looks. If a program looks good, it will function with the intent that you have. If it doesn't look formatted, you might find several errors in the code</a:t>
                      </a:r>
                    </a:p>
                  </a:txBody>
                  <a:tcPr/>
                </a:tc>
                <a:extLst>
                  <a:ext uri="{0D108BD9-81ED-4DB2-BD59-A6C34878D82A}">
                    <a16:rowId xmlns:a16="http://schemas.microsoft.com/office/drawing/2014/main" val="1686164491"/>
                  </a:ext>
                </a:extLst>
              </a:tr>
              <a:tr h="463550">
                <a:tc>
                  <a:txBody>
                    <a:bodyPr/>
                    <a:lstStyle/>
                    <a:p>
                      <a:r>
                        <a:rPr lang="en-NZ" dirty="0"/>
                        <a:t>Social</a:t>
                      </a:r>
                    </a:p>
                  </a:txBody>
                  <a:tcPr/>
                </a:tc>
                <a:tc>
                  <a:txBody>
                    <a:bodyPr/>
                    <a:lstStyle/>
                    <a:p>
                      <a:r>
                        <a:rPr lang="en-NZ" dirty="0"/>
                        <a:t>Social is about the outcome of your program affects the users of it, and the community/society.</a:t>
                      </a:r>
                    </a:p>
                  </a:txBody>
                  <a:tcPr/>
                </a:tc>
                <a:extLst>
                  <a:ext uri="{0D108BD9-81ED-4DB2-BD59-A6C34878D82A}">
                    <a16:rowId xmlns:a16="http://schemas.microsoft.com/office/drawing/2014/main" val="1648064344"/>
                  </a:ext>
                </a:extLst>
              </a:tr>
            </a:tbl>
          </a:graphicData>
        </a:graphic>
      </p:graphicFrame>
    </p:spTree>
    <p:extLst>
      <p:ext uri="{BB962C8B-B14F-4D97-AF65-F5344CB8AC3E}">
        <p14:creationId xmlns:p14="http://schemas.microsoft.com/office/powerpoint/2010/main" val="975627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F8E66-F9B8-4062-8E8D-D5ADB11625DA}"/>
              </a:ext>
            </a:extLst>
          </p:cNvPr>
          <p:cNvSpPr>
            <a:spLocks noGrp="1"/>
          </p:cNvSpPr>
          <p:nvPr>
            <p:ph type="title"/>
          </p:nvPr>
        </p:nvSpPr>
        <p:spPr>
          <a:xfrm>
            <a:off x="838200" y="365125"/>
            <a:ext cx="10515600" cy="600075"/>
          </a:xfrm>
        </p:spPr>
        <p:txBody>
          <a:bodyPr>
            <a:normAutofit fontScale="90000"/>
          </a:bodyPr>
          <a:lstStyle/>
          <a:p>
            <a:r>
              <a:rPr lang="en-NZ" sz="4000"/>
              <a:t>Decomposition:</a:t>
            </a:r>
            <a:endParaRPr lang="en-NZ" sz="4000" dirty="0"/>
          </a:p>
        </p:txBody>
      </p:sp>
      <p:sp>
        <p:nvSpPr>
          <p:cNvPr id="4" name="Rectangle 3">
            <a:extLst>
              <a:ext uri="{FF2B5EF4-FFF2-40B4-BE49-F238E27FC236}">
                <a16:creationId xmlns:a16="http://schemas.microsoft.com/office/drawing/2014/main" id="{937BF58F-E358-4625-919F-7C3D6EEBA8FB}"/>
              </a:ext>
            </a:extLst>
          </p:cNvPr>
          <p:cNvSpPr/>
          <p:nvPr/>
        </p:nvSpPr>
        <p:spPr>
          <a:xfrm>
            <a:off x="838200" y="965200"/>
            <a:ext cx="9999846" cy="708912"/>
          </a:xfrm>
          <a:prstGeom prst="rect">
            <a:avLst/>
          </a:prstGeom>
        </p:spPr>
        <p:txBody>
          <a:bodyPr wrap="square">
            <a:spAutoFit/>
          </a:bodyPr>
          <a:lstStyle/>
          <a:p>
            <a:pPr>
              <a:lnSpc>
                <a:spcPct val="115000"/>
              </a:lnSpc>
            </a:pPr>
            <a:r>
              <a:rPr lang="en-NZ" i="1"/>
              <a:t>Paste screenshots of your initial Trello board / task decomposition on this slide.  If you have a long list, you might need to break it up into several slides. </a:t>
            </a:r>
            <a:r>
              <a:rPr lang="en-NZ">
                <a:latin typeface="Arial" panose="020B0604020202020204" pitchFamily="34" charset="0"/>
                <a:ea typeface="Arial" panose="020B0604020202020204" pitchFamily="34" charset="0"/>
              </a:rPr>
              <a:t> </a:t>
            </a:r>
            <a:endParaRPr lang="en-NZ" dirty="0">
              <a:latin typeface="Arial" panose="020B0604020202020204" pitchFamily="34" charset="0"/>
              <a:ea typeface="Arial" panose="020B0604020202020204" pitchFamily="34" charset="0"/>
            </a:endParaRPr>
          </a:p>
        </p:txBody>
      </p:sp>
      <p:pic>
        <p:nvPicPr>
          <p:cNvPr id="5" name="Picture 4">
            <a:extLst>
              <a:ext uri="{FF2B5EF4-FFF2-40B4-BE49-F238E27FC236}">
                <a16:creationId xmlns:a16="http://schemas.microsoft.com/office/drawing/2014/main" id="{B47EC644-7E13-C046-B063-255E50E9BC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031929"/>
            <a:ext cx="6343625" cy="3650503"/>
          </a:xfrm>
          <a:prstGeom prst="rect">
            <a:avLst/>
          </a:prstGeom>
        </p:spPr>
      </p:pic>
      <p:pic>
        <p:nvPicPr>
          <p:cNvPr id="7" name="Picture 6">
            <a:extLst>
              <a:ext uri="{FF2B5EF4-FFF2-40B4-BE49-F238E27FC236}">
                <a16:creationId xmlns:a16="http://schemas.microsoft.com/office/drawing/2014/main" id="{E9BB2F44-FA7D-6445-8D21-D84B5F030F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1891" y="1565275"/>
            <a:ext cx="2276155" cy="4583813"/>
          </a:xfrm>
          <a:prstGeom prst="rect">
            <a:avLst/>
          </a:prstGeom>
        </p:spPr>
      </p:pic>
    </p:spTree>
    <p:extLst>
      <p:ext uri="{BB962C8B-B14F-4D97-AF65-F5344CB8AC3E}">
        <p14:creationId xmlns:p14="http://schemas.microsoft.com/office/powerpoint/2010/main" val="3760331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415600" y="349527"/>
            <a:ext cx="11360800" cy="763600"/>
          </a:xfrm>
          <a:prstGeom prst="rect">
            <a:avLst/>
          </a:prstGeom>
        </p:spPr>
        <p:txBody>
          <a:bodyPr spcFirstLastPara="1" vert="horz" wrap="square" lIns="121900" tIns="121900" rIns="121900" bIns="121900" rtlCol="0" anchor="t" anchorCtr="0">
            <a:noAutofit/>
          </a:bodyPr>
          <a:lstStyle/>
          <a:p>
            <a:r>
              <a:rPr lang="en" sz="4000" dirty="0"/>
              <a:t>Component 1 (Instructions and Yes/no checker)</a:t>
            </a:r>
            <a:endParaRPr sz="4000" dirty="0"/>
          </a:p>
        </p:txBody>
      </p:sp>
      <p:pic>
        <p:nvPicPr>
          <p:cNvPr id="3" name="Picture 2">
            <a:extLst>
              <a:ext uri="{FF2B5EF4-FFF2-40B4-BE49-F238E27FC236}">
                <a16:creationId xmlns:a16="http://schemas.microsoft.com/office/drawing/2014/main" id="{6BA4219C-1FF5-C848-8564-B902E275DA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3324" y="1113127"/>
            <a:ext cx="5229496" cy="523849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Yes/</a:t>
            </a:r>
            <a:r>
              <a:rPr lang="en" sz="4000"/>
              <a:t>No checker </a:t>
            </a:r>
            <a:r>
              <a:rPr lang="en" sz="4000" dirty="0"/>
              <a:t>- Test Plan</a:t>
            </a:r>
            <a:endParaRPr sz="4000" dirty="0"/>
          </a:p>
        </p:txBody>
      </p:sp>
      <p:graphicFrame>
        <p:nvGraphicFramePr>
          <p:cNvPr id="92" name="Google Shape;92;p19"/>
          <p:cNvGraphicFramePr/>
          <p:nvPr>
            <p:extLst>
              <p:ext uri="{D42A27DB-BD31-4B8C-83A1-F6EECF244321}">
                <p14:modId xmlns:p14="http://schemas.microsoft.com/office/powerpoint/2010/main" val="1118508158"/>
              </p:ext>
            </p:extLst>
          </p:nvPr>
        </p:nvGraphicFramePr>
        <p:xfrm>
          <a:off x="523219" y="1263284"/>
          <a:ext cx="11360800" cy="5504326"/>
        </p:xfrm>
        <a:graphic>
          <a:graphicData uri="http://schemas.openxmlformats.org/drawingml/2006/table">
            <a:tbl>
              <a:tblPr>
                <a:noFill/>
              </a:tblPr>
              <a:tblGrid>
                <a:gridCol w="5680400">
                  <a:extLst>
                    <a:ext uri="{9D8B030D-6E8A-4147-A177-3AD203B41FA5}">
                      <a16:colId xmlns:a16="http://schemas.microsoft.com/office/drawing/2014/main" val="20000"/>
                    </a:ext>
                  </a:extLst>
                </a:gridCol>
                <a:gridCol w="5680400">
                  <a:extLst>
                    <a:ext uri="{9D8B030D-6E8A-4147-A177-3AD203B41FA5}">
                      <a16:colId xmlns:a16="http://schemas.microsoft.com/office/drawing/2014/main" val="20001"/>
                    </a:ext>
                  </a:extLst>
                </a:gridCol>
              </a:tblGrid>
              <a:tr h="627846">
                <a:tc>
                  <a:txBody>
                    <a:bodyPr/>
                    <a:lstStyle/>
                    <a:p>
                      <a:pPr marL="0" lvl="0" indent="0" algn="l" rtl="0">
                        <a:spcBef>
                          <a:spcPts val="0"/>
                        </a:spcBef>
                        <a:spcAft>
                          <a:spcPts val="0"/>
                        </a:spcAft>
                        <a:buNone/>
                      </a:pPr>
                      <a:r>
                        <a:rPr lang="en" sz="2400" b="1" dirty="0"/>
                        <a:t>Test Cases - input</a:t>
                      </a:r>
                      <a:endParaRPr sz="2400" b="1" dirty="0"/>
                    </a:p>
                  </a:txBody>
                  <a:tcPr marL="121900" marR="121900" marT="121900" marB="121900">
                    <a:solidFill>
                      <a:srgbClr val="CCCCCC"/>
                    </a:solidFill>
                  </a:tcPr>
                </a:tc>
                <a:tc>
                  <a:txBody>
                    <a:bodyPr/>
                    <a:lstStyle/>
                    <a:p>
                      <a:pPr marL="0" lvl="0" indent="0" algn="l" rtl="0">
                        <a:spcBef>
                          <a:spcPts val="0"/>
                        </a:spcBef>
                        <a:spcAft>
                          <a:spcPts val="0"/>
                        </a:spcAft>
                        <a:buNone/>
                      </a:pPr>
                      <a:r>
                        <a:rPr lang="en" sz="2400" b="1" dirty="0"/>
                        <a:t>Expected output</a:t>
                      </a:r>
                      <a:endParaRPr sz="2400" b="1" dirty="0"/>
                    </a:p>
                  </a:txBody>
                  <a:tcPr marL="121900" marR="121900" marT="121900" marB="121900">
                    <a:solidFill>
                      <a:srgbClr val="CCCCCC"/>
                    </a:solidFill>
                  </a:tcPr>
                </a:tc>
                <a:extLst>
                  <a:ext uri="{0D108BD9-81ED-4DB2-BD59-A6C34878D82A}">
                    <a16:rowId xmlns:a16="http://schemas.microsoft.com/office/drawing/2014/main" val="10000"/>
                  </a:ext>
                </a:extLst>
              </a:tr>
              <a:tr h="474798">
                <a:tc>
                  <a:txBody>
                    <a:bodyPr/>
                    <a:lstStyle/>
                    <a:p>
                      <a:pPr marL="0" lvl="0" indent="0" algn="l" rtl="0">
                        <a:spcBef>
                          <a:spcPts val="0"/>
                        </a:spcBef>
                        <a:spcAft>
                          <a:spcPts val="0"/>
                        </a:spcAft>
                        <a:buNone/>
                      </a:pPr>
                      <a:r>
                        <a:rPr lang="en-US" sz="2400" dirty="0"/>
                        <a:t>yes</a:t>
                      </a:r>
                      <a:endParaRPr sz="2400" dirty="0"/>
                    </a:p>
                  </a:txBody>
                  <a:tcPr marL="121900" marR="121900" marT="121900" marB="121900"/>
                </a:tc>
                <a:tc>
                  <a:txBody>
                    <a:bodyPr/>
                    <a:lstStyle/>
                    <a:p>
                      <a:pPr marL="0" lvl="0" indent="0" algn="l" rtl="0">
                        <a:spcBef>
                          <a:spcPts val="0"/>
                        </a:spcBef>
                        <a:spcAft>
                          <a:spcPts val="0"/>
                        </a:spcAft>
                        <a:buNone/>
                      </a:pPr>
                      <a:r>
                        <a:rPr lang="en-US" sz="2400" dirty="0"/>
                        <a:t>Program continues</a:t>
                      </a:r>
                      <a:endParaRPr sz="2400" dirty="0"/>
                    </a:p>
                  </a:txBody>
                  <a:tcPr marL="121900" marR="121900" marT="121900" marB="121900"/>
                </a:tc>
                <a:extLst>
                  <a:ext uri="{0D108BD9-81ED-4DB2-BD59-A6C34878D82A}">
                    <a16:rowId xmlns:a16="http://schemas.microsoft.com/office/drawing/2014/main" val="10001"/>
                  </a:ext>
                </a:extLst>
              </a:tr>
              <a:tr h="474798">
                <a:tc>
                  <a:txBody>
                    <a:bodyPr/>
                    <a:lstStyle/>
                    <a:p>
                      <a:pPr marL="0" lvl="0" indent="0" algn="l" rtl="0">
                        <a:spcBef>
                          <a:spcPts val="0"/>
                        </a:spcBef>
                        <a:spcAft>
                          <a:spcPts val="0"/>
                        </a:spcAft>
                        <a:buNone/>
                      </a:pPr>
                      <a:r>
                        <a:rPr lang="en-US" sz="2400" dirty="0"/>
                        <a:t>no</a:t>
                      </a:r>
                      <a:endParaRPr sz="2400" dirty="0"/>
                    </a:p>
                  </a:txBody>
                  <a:tcPr marL="121900" marR="121900" marT="121900" marB="121900"/>
                </a:tc>
                <a:tc>
                  <a:txBody>
                    <a:bodyPr/>
                    <a:lstStyle/>
                    <a:p>
                      <a:pPr marL="0" lvl="0" indent="0" algn="l" rtl="0">
                        <a:spcBef>
                          <a:spcPts val="0"/>
                        </a:spcBef>
                        <a:spcAft>
                          <a:spcPts val="0"/>
                        </a:spcAft>
                        <a:buNone/>
                      </a:pPr>
                      <a:r>
                        <a:rPr lang="en-US" sz="2400" dirty="0"/>
                        <a:t>Program continues</a:t>
                      </a:r>
                      <a:endParaRPr sz="2400" dirty="0"/>
                    </a:p>
                  </a:txBody>
                  <a:tcPr marL="121900" marR="121900" marT="121900" marB="121900"/>
                </a:tc>
                <a:extLst>
                  <a:ext uri="{0D108BD9-81ED-4DB2-BD59-A6C34878D82A}">
                    <a16:rowId xmlns:a16="http://schemas.microsoft.com/office/drawing/2014/main" val="1015899749"/>
                  </a:ext>
                </a:extLst>
              </a:tr>
              <a:tr h="474798">
                <a:tc>
                  <a:txBody>
                    <a:bodyPr/>
                    <a:lstStyle/>
                    <a:p>
                      <a:pPr marL="0" lvl="0" indent="0" algn="l" rtl="0">
                        <a:spcBef>
                          <a:spcPts val="0"/>
                        </a:spcBef>
                        <a:spcAft>
                          <a:spcPts val="0"/>
                        </a:spcAft>
                        <a:buNone/>
                      </a:pPr>
                      <a:r>
                        <a:rPr lang="en-US" sz="2400" dirty="0"/>
                        <a:t>Yes</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4237421337"/>
                  </a:ext>
                </a:extLst>
              </a:tr>
              <a:tr h="474798">
                <a:tc>
                  <a:txBody>
                    <a:bodyPr/>
                    <a:lstStyle/>
                    <a:p>
                      <a:pPr marL="0" lvl="0" indent="0" algn="l" rtl="0">
                        <a:spcBef>
                          <a:spcPts val="0"/>
                        </a:spcBef>
                        <a:spcAft>
                          <a:spcPts val="0"/>
                        </a:spcAft>
                        <a:buNone/>
                      </a:pPr>
                      <a:r>
                        <a:rPr lang="en-US" sz="2400" dirty="0"/>
                        <a:t>No</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2093276785"/>
                  </a:ext>
                </a:extLst>
              </a:tr>
              <a:tr h="474798">
                <a:tc>
                  <a:txBody>
                    <a:bodyPr/>
                    <a:lstStyle/>
                    <a:p>
                      <a:pPr marL="0" lvl="0" indent="0" algn="l" rtl="0">
                        <a:spcBef>
                          <a:spcPts val="0"/>
                        </a:spcBef>
                        <a:spcAft>
                          <a:spcPts val="0"/>
                        </a:spcAft>
                        <a:buNone/>
                      </a:pPr>
                      <a:r>
                        <a:rPr lang="en-US" sz="2400" dirty="0"/>
                        <a:t>Y</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4181821293"/>
                  </a:ext>
                </a:extLst>
              </a:tr>
              <a:tr h="474798">
                <a:tc>
                  <a:txBody>
                    <a:bodyPr/>
                    <a:lstStyle/>
                    <a:p>
                      <a:pPr marL="0" lvl="0" indent="0" algn="l" rtl="0">
                        <a:spcBef>
                          <a:spcPts val="0"/>
                        </a:spcBef>
                        <a:spcAft>
                          <a:spcPts val="0"/>
                        </a:spcAft>
                        <a:buNone/>
                      </a:pPr>
                      <a:r>
                        <a:rPr lang="en-US" sz="2400" dirty="0"/>
                        <a:t>N</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281772369"/>
                  </a:ext>
                </a:extLst>
              </a:tr>
              <a:tr h="474798">
                <a:tc>
                  <a:txBody>
                    <a:bodyPr/>
                    <a:lstStyle/>
                    <a:p>
                      <a:pPr marL="0" lvl="0" indent="0" algn="l" rtl="0">
                        <a:spcBef>
                          <a:spcPts val="0"/>
                        </a:spcBef>
                        <a:spcAft>
                          <a:spcPts val="0"/>
                        </a:spcAft>
                        <a:buNone/>
                      </a:pPr>
                      <a:r>
                        <a:rPr lang="en-US" sz="2400" dirty="0"/>
                        <a:t>maybe</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3708634648"/>
                  </a:ext>
                </a:extLst>
              </a:tr>
              <a:tr h="474798">
                <a:tc>
                  <a:txBody>
                    <a:bodyPr/>
                    <a:lstStyle/>
                    <a:p>
                      <a:pPr marL="0" lvl="0" indent="0" algn="l" rtl="0">
                        <a:spcBef>
                          <a:spcPts val="0"/>
                        </a:spcBef>
                        <a:spcAft>
                          <a:spcPts val="0"/>
                        </a:spcAft>
                        <a:buNone/>
                      </a:pPr>
                      <a:r>
                        <a:rPr lang="en-US" sz="2400" dirty="0"/>
                        <a:t>Maybe</a:t>
                      </a:r>
                      <a:endParaRPr sz="2400" dirty="0"/>
                    </a:p>
                  </a:txBody>
                  <a:tcPr marL="121900" marR="121900" marT="121900" marB="121900"/>
                </a:tc>
                <a:tc>
                  <a:txBody>
                    <a:bodyPr/>
                    <a:lstStyle/>
                    <a:p>
                      <a:pPr marL="0" lvl="0" indent="0" algn="l" rtl="0">
                        <a:spcBef>
                          <a:spcPts val="0"/>
                        </a:spcBef>
                        <a:spcAft>
                          <a:spcPts val="0"/>
                        </a:spcAft>
                        <a:buNone/>
                      </a:pPr>
                      <a:r>
                        <a:rPr lang="en-US" sz="2400" dirty="0"/>
                        <a:t>Please enter either “Yes” or “No”.</a:t>
                      </a:r>
                      <a:endParaRPr sz="2400" dirty="0"/>
                    </a:p>
                  </a:txBody>
                  <a:tcPr marL="121900" marR="121900" marT="121900" marB="121900"/>
                </a:tc>
                <a:extLst>
                  <a:ext uri="{0D108BD9-81ED-4DB2-BD59-A6C34878D82A}">
                    <a16:rowId xmlns:a16="http://schemas.microsoft.com/office/drawing/2014/main" val="2071514818"/>
                  </a:ext>
                </a:extLst>
              </a:tr>
            </a:tbl>
          </a:graphicData>
        </a:graphic>
      </p:graphicFrame>
      <p:sp>
        <p:nvSpPr>
          <p:cNvPr id="4" name="Rectangle 3">
            <a:extLst>
              <a:ext uri="{FF2B5EF4-FFF2-40B4-BE49-F238E27FC236}">
                <a16:creationId xmlns:a16="http://schemas.microsoft.com/office/drawing/2014/main" id="{518343B6-2201-4ACD-B907-770BC22E8B26}"/>
              </a:ext>
            </a:extLst>
          </p:cNvPr>
          <p:cNvSpPr/>
          <p:nvPr/>
        </p:nvSpPr>
        <p:spPr>
          <a:xfrm>
            <a:off x="618655" y="893952"/>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5D32F-7C18-4D00-8D54-2FB046F0A206}"/>
              </a:ext>
            </a:extLst>
          </p:cNvPr>
          <p:cNvSpPr>
            <a:spLocks noGrp="1"/>
          </p:cNvSpPr>
          <p:nvPr>
            <p:ph type="title"/>
          </p:nvPr>
        </p:nvSpPr>
        <p:spPr>
          <a:xfrm>
            <a:off x="838200" y="518160"/>
            <a:ext cx="10515600" cy="562928"/>
          </a:xfrm>
        </p:spPr>
        <p:txBody>
          <a:bodyPr>
            <a:normAutofit fontScale="90000"/>
          </a:bodyPr>
          <a:lstStyle/>
          <a:p>
            <a:r>
              <a:rPr lang="en-NZ" dirty="0"/>
              <a:t>Yes/No Checker: Testing </a:t>
            </a:r>
          </a:p>
        </p:txBody>
      </p:sp>
      <p:pic>
        <p:nvPicPr>
          <p:cNvPr id="3" name="Picture 4" descr="A picture containing diagram&#10;&#10;Description automatically generated">
            <a:extLst>
              <a:ext uri="{FF2B5EF4-FFF2-40B4-BE49-F238E27FC236}">
                <a16:creationId xmlns:a16="http://schemas.microsoft.com/office/drawing/2014/main" id="{3F82BB0C-5860-909B-ADCF-A03E445969A6}"/>
              </a:ext>
            </a:extLst>
          </p:cNvPr>
          <p:cNvPicPr>
            <a:picLocks noChangeAspect="1"/>
          </p:cNvPicPr>
          <p:nvPr/>
        </p:nvPicPr>
        <p:blipFill>
          <a:blip r:embed="rId3"/>
          <a:stretch>
            <a:fillRect/>
          </a:stretch>
        </p:blipFill>
        <p:spPr>
          <a:xfrm>
            <a:off x="1512637" y="518160"/>
            <a:ext cx="9166726" cy="6133430"/>
          </a:xfrm>
          <a:prstGeom prst="rect">
            <a:avLst/>
          </a:prstGeom>
          <a:effectLst>
            <a:outerShdw blurRad="50800" dist="50800" dir="5400000" algn="ctr" rotWithShape="0">
              <a:srgbClr val="000000"/>
            </a:outerShdw>
          </a:effectLst>
        </p:spPr>
      </p:pic>
    </p:spTree>
    <p:extLst>
      <p:ext uri="{BB962C8B-B14F-4D97-AF65-F5344CB8AC3E}">
        <p14:creationId xmlns:p14="http://schemas.microsoft.com/office/powerpoint/2010/main" val="89592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Instructions  - Test Plan</a:t>
            </a:r>
            <a:endParaRPr sz="4000" dirty="0"/>
          </a:p>
        </p:txBody>
      </p:sp>
      <p:graphicFrame>
        <p:nvGraphicFramePr>
          <p:cNvPr id="92" name="Google Shape;92;p19"/>
          <p:cNvGraphicFramePr/>
          <p:nvPr>
            <p:extLst>
              <p:ext uri="{D42A27DB-BD31-4B8C-83A1-F6EECF244321}">
                <p14:modId xmlns:p14="http://schemas.microsoft.com/office/powerpoint/2010/main" val="793145328"/>
              </p:ext>
            </p:extLst>
          </p:nvPr>
        </p:nvGraphicFramePr>
        <p:xfrm>
          <a:off x="523219" y="1263284"/>
          <a:ext cx="11360800" cy="3553806"/>
        </p:xfrm>
        <a:graphic>
          <a:graphicData uri="http://schemas.openxmlformats.org/drawingml/2006/table">
            <a:tbl>
              <a:tblPr>
                <a:noFill/>
              </a:tblPr>
              <a:tblGrid>
                <a:gridCol w="5680400">
                  <a:extLst>
                    <a:ext uri="{9D8B030D-6E8A-4147-A177-3AD203B41FA5}">
                      <a16:colId xmlns:a16="http://schemas.microsoft.com/office/drawing/2014/main" val="20000"/>
                    </a:ext>
                  </a:extLst>
                </a:gridCol>
                <a:gridCol w="5680400">
                  <a:extLst>
                    <a:ext uri="{9D8B030D-6E8A-4147-A177-3AD203B41FA5}">
                      <a16:colId xmlns:a16="http://schemas.microsoft.com/office/drawing/2014/main" val="20001"/>
                    </a:ext>
                  </a:extLst>
                </a:gridCol>
              </a:tblGrid>
              <a:tr h="627846">
                <a:tc>
                  <a:txBody>
                    <a:bodyPr/>
                    <a:lstStyle/>
                    <a:p>
                      <a:pPr marL="0" lvl="0" indent="0" algn="l" rtl="0">
                        <a:spcBef>
                          <a:spcPts val="0"/>
                        </a:spcBef>
                        <a:spcAft>
                          <a:spcPts val="0"/>
                        </a:spcAft>
                        <a:buNone/>
                      </a:pPr>
                      <a:r>
                        <a:rPr lang="en" sz="2400" b="1" dirty="0"/>
                        <a:t>Test Cases - input</a:t>
                      </a:r>
                      <a:endParaRPr lang="en-US" sz="2400" b="1"/>
                    </a:p>
                  </a:txBody>
                  <a:tcPr marL="121900" marR="121900" marT="121900" marB="121900">
                    <a:solidFill>
                      <a:srgbClr val="CCCCCC"/>
                    </a:solidFill>
                  </a:tcPr>
                </a:tc>
                <a:tc>
                  <a:txBody>
                    <a:bodyPr/>
                    <a:lstStyle/>
                    <a:p>
                      <a:pPr marL="0" lvl="0" indent="0" algn="l" rtl="0">
                        <a:spcBef>
                          <a:spcPts val="0"/>
                        </a:spcBef>
                        <a:spcAft>
                          <a:spcPts val="0"/>
                        </a:spcAft>
                        <a:buNone/>
                      </a:pPr>
                      <a:r>
                        <a:rPr lang="en" sz="2400" b="1" dirty="0"/>
                        <a:t>Expected output</a:t>
                      </a:r>
                      <a:endParaRPr lang="en-US" sz="2400" b="1"/>
                    </a:p>
                  </a:txBody>
                  <a:tcPr marL="121900" marR="121900" marT="121900" marB="121900">
                    <a:solidFill>
                      <a:srgbClr val="CCCCCC"/>
                    </a:solidFill>
                  </a:tcPr>
                </a:tc>
                <a:extLst>
                  <a:ext uri="{0D108BD9-81ED-4DB2-BD59-A6C34878D82A}">
                    <a16:rowId xmlns:a16="http://schemas.microsoft.com/office/drawing/2014/main" val="10000"/>
                  </a:ext>
                </a:extLst>
              </a:tr>
              <a:tr h="474798">
                <a:tc>
                  <a:txBody>
                    <a:bodyPr/>
                    <a:lstStyle/>
                    <a:p>
                      <a:pPr marL="0" lvl="0" indent="0" algn="l" rtl="0">
                        <a:spcBef>
                          <a:spcPts val="0"/>
                        </a:spcBef>
                        <a:spcAft>
                          <a:spcPts val="0"/>
                        </a:spcAft>
                        <a:buNone/>
                      </a:pPr>
                      <a:r>
                        <a:rPr lang="en-US" sz="2400"/>
                        <a:t>Have you played before?</a:t>
                      </a:r>
                    </a:p>
                    <a:p>
                      <a:pPr marL="0" lvl="0" indent="0" algn="l">
                        <a:spcBef>
                          <a:spcPts val="0"/>
                        </a:spcBef>
                        <a:spcAft>
                          <a:spcPts val="0"/>
                        </a:spcAft>
                        <a:buNone/>
                      </a:pPr>
                      <a:r>
                        <a:rPr lang="en-US" sz="2400"/>
                        <a:t>Yes</a:t>
                      </a:r>
                      <a:endParaRPr lang="en-US" sz="2400" dirty="0"/>
                    </a:p>
                  </a:txBody>
                  <a:tcPr marL="121900" marR="121900" marT="121900" marB="121900"/>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a:t>Game starts</a:t>
                      </a:r>
                      <a:endParaRPr lang="en-US" sz="2400" dirty="0"/>
                    </a:p>
                  </a:txBody>
                  <a:tcPr marL="121900" marR="121900" marT="121900" marB="121900"/>
                </a:tc>
                <a:extLst>
                  <a:ext uri="{0D108BD9-81ED-4DB2-BD59-A6C34878D82A}">
                    <a16:rowId xmlns:a16="http://schemas.microsoft.com/office/drawing/2014/main" val="4181821293"/>
                  </a:ext>
                </a:extLst>
              </a:tr>
              <a:tr h="474798">
                <a:tc>
                  <a:txBody>
                    <a:bodyPr/>
                    <a:lstStyle/>
                    <a:p>
                      <a:pPr marL="0" lvl="0" indent="0" algn="l" rtl="0">
                        <a:spcBef>
                          <a:spcPts val="0"/>
                        </a:spcBef>
                        <a:spcAft>
                          <a:spcPts val="0"/>
                        </a:spcAft>
                        <a:buNone/>
                      </a:pPr>
                      <a:r>
                        <a:rPr lang="en-US" sz="2400"/>
                        <a:t>Have you played before?</a:t>
                      </a:r>
                    </a:p>
                    <a:p>
                      <a:pPr marL="0" lvl="0" indent="0" algn="l">
                        <a:spcBef>
                          <a:spcPts val="0"/>
                        </a:spcBef>
                        <a:spcAft>
                          <a:spcPts val="0"/>
                        </a:spcAft>
                        <a:buNone/>
                      </a:pPr>
                      <a:r>
                        <a:rPr lang="en-US" sz="2400"/>
                        <a:t>No</a:t>
                      </a:r>
                      <a:endParaRPr lang="en-US" sz="2400" dirty="0"/>
                    </a:p>
                  </a:txBody>
                  <a:tcPr marL="121900" marR="121900" marT="121900" marB="121900"/>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a:t>Instructions show, then game starts</a:t>
                      </a:r>
                      <a:endParaRPr lang="en-US" sz="2400" dirty="0"/>
                    </a:p>
                  </a:txBody>
                  <a:tcPr marL="121900" marR="121900" marT="121900" marB="121900"/>
                </a:tc>
                <a:extLst>
                  <a:ext uri="{0D108BD9-81ED-4DB2-BD59-A6C34878D82A}">
                    <a16:rowId xmlns:a16="http://schemas.microsoft.com/office/drawing/2014/main" val="281772369"/>
                  </a:ext>
                </a:extLst>
              </a:tr>
              <a:tr h="474798">
                <a:tc>
                  <a:txBody>
                    <a:bodyPr/>
                    <a:lstStyle/>
                    <a:p>
                      <a:pPr marL="0" lvl="0" indent="0" algn="l" rtl="0">
                        <a:spcBef>
                          <a:spcPts val="0"/>
                        </a:spcBef>
                        <a:spcAft>
                          <a:spcPts val="0"/>
                        </a:spcAft>
                        <a:buNone/>
                      </a:pPr>
                      <a:r>
                        <a:rPr lang="en-US" sz="2400"/>
                        <a:t>Have you played before?</a:t>
                      </a:r>
                    </a:p>
                    <a:p>
                      <a:pPr marL="0" lvl="0" indent="0" algn="l">
                        <a:spcBef>
                          <a:spcPts val="0"/>
                        </a:spcBef>
                        <a:spcAft>
                          <a:spcPts val="0"/>
                        </a:spcAft>
                        <a:buNone/>
                      </a:pPr>
                      <a:r>
                        <a:rPr lang="en-US" sz="2400"/>
                        <a:t>Maybe/anything else apart from yes or no</a:t>
                      </a:r>
                    </a:p>
                  </a:txBody>
                  <a:tcPr marL="121900" marR="121900" marT="121900" marB="121900"/>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dirty="0"/>
                        <a:t>Shows an error saying, "Please enter Yes or No"</a:t>
                      </a:r>
                    </a:p>
                  </a:txBody>
                  <a:tcPr marL="121900" marR="121900" marT="121900" marB="121900"/>
                </a:tc>
                <a:extLst>
                  <a:ext uri="{0D108BD9-81ED-4DB2-BD59-A6C34878D82A}">
                    <a16:rowId xmlns:a16="http://schemas.microsoft.com/office/drawing/2014/main" val="3708634648"/>
                  </a:ext>
                </a:extLst>
              </a:tr>
            </a:tbl>
          </a:graphicData>
        </a:graphic>
      </p:graphicFrame>
      <p:sp>
        <p:nvSpPr>
          <p:cNvPr id="4" name="Rectangle 3">
            <a:extLst>
              <a:ext uri="{FF2B5EF4-FFF2-40B4-BE49-F238E27FC236}">
                <a16:creationId xmlns:a16="http://schemas.microsoft.com/office/drawing/2014/main" id="{518343B6-2201-4ACD-B907-770BC22E8B26}"/>
              </a:ext>
            </a:extLst>
          </p:cNvPr>
          <p:cNvSpPr/>
          <p:nvPr/>
        </p:nvSpPr>
        <p:spPr>
          <a:xfrm>
            <a:off x="618655" y="893952"/>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spTree>
    <p:extLst>
      <p:ext uri="{BB962C8B-B14F-4D97-AF65-F5344CB8AC3E}">
        <p14:creationId xmlns:p14="http://schemas.microsoft.com/office/powerpoint/2010/main" val="1973556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415600" y="349527"/>
            <a:ext cx="11360800" cy="763600"/>
          </a:xfrm>
          <a:prstGeom prst="rect">
            <a:avLst/>
          </a:prstGeom>
        </p:spPr>
        <p:txBody>
          <a:bodyPr spcFirstLastPara="1" vert="horz" wrap="square" lIns="121900" tIns="121900" rIns="121900" bIns="121900" rtlCol="0" anchor="t" anchorCtr="0">
            <a:noAutofit/>
          </a:bodyPr>
          <a:lstStyle/>
          <a:p>
            <a:r>
              <a:rPr lang="en" sz="4000" dirty="0"/>
              <a:t>Component 2 (How Much)</a:t>
            </a:r>
            <a:endParaRPr sz="4000" dirty="0"/>
          </a:p>
        </p:txBody>
      </p:sp>
      <p:pic>
        <p:nvPicPr>
          <p:cNvPr id="4" name="Picture 3">
            <a:extLst>
              <a:ext uri="{FF2B5EF4-FFF2-40B4-BE49-F238E27FC236}">
                <a16:creationId xmlns:a16="http://schemas.microsoft.com/office/drawing/2014/main" id="{04AA904F-8370-3E7D-9DEA-1E1A192978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7299" y="1113127"/>
            <a:ext cx="5637401" cy="5744873"/>
          </a:xfrm>
          <a:prstGeom prst="rect">
            <a:avLst/>
          </a:prstGeom>
        </p:spPr>
      </p:pic>
    </p:spTree>
    <p:extLst>
      <p:ext uri="{BB962C8B-B14F-4D97-AF65-F5344CB8AC3E}">
        <p14:creationId xmlns:p14="http://schemas.microsoft.com/office/powerpoint/2010/main" val="18029239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895</TotalTime>
  <Words>1166</Words>
  <Application>Microsoft Macintosh PowerPoint</Application>
  <PresentationFormat>Widescreen</PresentationFormat>
  <Paragraphs>127</Paragraphs>
  <Slides>16</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Lucky Unicorn Documentation</vt:lpstr>
      <vt:lpstr>Lucky Unicorn</vt:lpstr>
      <vt:lpstr>Describe relevant Implications:</vt:lpstr>
      <vt:lpstr>Decomposition:</vt:lpstr>
      <vt:lpstr>Component 1 (Instructions and Yes/no checker)</vt:lpstr>
      <vt:lpstr>Yes/No checker - Test Plan</vt:lpstr>
      <vt:lpstr>Yes/No Checker: Testing </vt:lpstr>
      <vt:lpstr>Instructions  - Test Plan</vt:lpstr>
      <vt:lpstr>Component 2 (How Much)</vt:lpstr>
      <vt:lpstr>How much - Test Plan</vt:lpstr>
      <vt:lpstr>Component 2 (How Much) Testing:</vt:lpstr>
      <vt:lpstr>How much - Trialing</vt:lpstr>
      <vt:lpstr>Component 2 (How Much)</vt:lpstr>
      <vt:lpstr>Address relevant Implications:</vt:lpstr>
      <vt:lpstr>Version Control Evidence:</vt:lpstr>
      <vt:lpstr>Final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Practice documentation</dc:title>
  <dc:creator>Patrick Baker</dc:creator>
  <cp:lastModifiedBy>Joshua Bracefield</cp:lastModifiedBy>
  <cp:revision>49</cp:revision>
  <dcterms:created xsi:type="dcterms:W3CDTF">2020-03-13T23:52:53Z</dcterms:created>
  <dcterms:modified xsi:type="dcterms:W3CDTF">2022-05-11T02:18:00Z</dcterms:modified>
</cp:coreProperties>
</file>

<file path=docProps/thumbnail.jpeg>
</file>